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1" r:id="rId4"/>
    <p:sldId id="260" r:id="rId5"/>
    <p:sldId id="273" r:id="rId6"/>
    <p:sldId id="264" r:id="rId7"/>
    <p:sldId id="274" r:id="rId8"/>
    <p:sldId id="275" r:id="rId9"/>
    <p:sldId id="267" r:id="rId10"/>
    <p:sldId id="277" r:id="rId11"/>
    <p:sldId id="276" r:id="rId12"/>
    <p:sldId id="278" r:id="rId13"/>
    <p:sldId id="279" r:id="rId14"/>
    <p:sldId id="280" r:id="rId15"/>
    <p:sldId id="281" r:id="rId16"/>
    <p:sldId id="291" r:id="rId17"/>
    <p:sldId id="268" r:id="rId18"/>
    <p:sldId id="282" r:id="rId19"/>
    <p:sldId id="283" r:id="rId20"/>
    <p:sldId id="284" r:id="rId21"/>
    <p:sldId id="286" r:id="rId22"/>
    <p:sldId id="287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63" r:id="rId33"/>
    <p:sldId id="271" r:id="rId34"/>
    <p:sldId id="272" r:id="rId35"/>
    <p:sldId id="270" r:id="rId36"/>
    <p:sldId id="269" r:id="rId37"/>
    <p:sldId id="257" r:id="rId38"/>
  </p:sldIdLst>
  <p:sldSz cx="18288000" cy="10287000"/>
  <p:notesSz cx="6858000" cy="9144000"/>
  <p:embeddedFontLst>
    <p:embeddedFont>
      <p:font typeface="Brittany" panose="020B0604020202020204" charset="0"/>
      <p:regular r:id="rId40"/>
    </p:embeddedFont>
    <p:embeddedFont>
      <p:font typeface="Cascadia Code SemiBold" panose="020B0609020000020004" pitchFamily="49" charset="0"/>
      <p:bold r:id="rId41"/>
      <p:boldItalic r:id="rId42"/>
    </p:embeddedFont>
    <p:embeddedFont>
      <p:font typeface="Glacial Indifference" panose="020B0604020202020204" charset="0"/>
      <p:regular r:id="rId43"/>
    </p:embeddedFont>
    <p:embeddedFont>
      <p:font typeface="Questrial" pitchFamily="2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FD3"/>
    <a:srgbClr val="FAA0DA"/>
    <a:srgbClr val="E548F6"/>
    <a:srgbClr val="A56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05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C135B-EABC-4B82-AF1A-109210F90AA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BEA3B-D6A1-43D0-B2A9-9C5EA9E1C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56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BEA3B-D6A1-43D0-B2A9-9C5EA9E1CC9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15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0407" y="-197468"/>
            <a:ext cx="10642196" cy="9458252"/>
          </a:xfrm>
          <a:custGeom>
            <a:avLst/>
            <a:gdLst/>
            <a:ahLst/>
            <a:cxnLst/>
            <a:rect l="l" t="t" r="r" b="b"/>
            <a:pathLst>
              <a:path w="10642196" h="9458252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8096" y="-178335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1680895" y="4965902"/>
            <a:ext cx="9855808" cy="6749256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97073" y="3572742"/>
            <a:ext cx="7493851" cy="1917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9600" dirty="0"/>
              <a:t>Quiz </a:t>
            </a:r>
            <a:endParaRPr lang="en-US" sz="90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48554" y="5528962"/>
            <a:ext cx="9190891" cy="118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600" dirty="0"/>
              <a:t>Created By Shrusti Patel </a:t>
            </a: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A7586-431E-9D68-612E-8E3B6356208C}"/>
              </a:ext>
            </a:extLst>
          </p:cNvPr>
          <p:cNvSpPr txBox="1"/>
          <p:nvPr/>
        </p:nvSpPr>
        <p:spPr>
          <a:xfrm>
            <a:off x="10113089" y="7063256"/>
            <a:ext cx="109104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PRESENTED BY: PATEL SHRUSTI</a:t>
            </a:r>
          </a:p>
          <a:p>
            <a:pPr algn="l"/>
            <a:r>
              <a:rPr lang="en-IN" sz="32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ROLL NO :12</a:t>
            </a:r>
          </a:p>
          <a:p>
            <a:pPr algn="l"/>
            <a:r>
              <a:rPr lang="en-IN" sz="32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CLASS : </a:t>
            </a:r>
            <a:r>
              <a:rPr lang="en-IN" sz="32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M</a:t>
            </a:r>
            <a:r>
              <a:rPr lang="en-IN" sz="32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 SC.CA</a:t>
            </a:r>
          </a:p>
          <a:p>
            <a:pPr algn="l"/>
            <a:r>
              <a:rPr lang="en-IN" sz="32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PROJECT GIUDE </a:t>
            </a:r>
            <a:r>
              <a:rPr lang="en-US" sz="32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BY:DR NIRAV DESAI</a:t>
            </a: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A2F8D-C0EC-790D-27AC-4898F5CC9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99A5E6-2CA3-6524-D2E0-C8DBCEC344D4}"/>
              </a:ext>
            </a:extLst>
          </p:cNvPr>
          <p:cNvSpPr/>
          <p:nvPr/>
        </p:nvSpPr>
        <p:spPr>
          <a:xfrm>
            <a:off x="-2183354" y="-1790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D115B5-BF2A-A94A-DAA1-8ACF695C6C6F}"/>
              </a:ext>
            </a:extLst>
          </p:cNvPr>
          <p:cNvSpPr/>
          <p:nvPr/>
        </p:nvSpPr>
        <p:spPr>
          <a:xfrm rot="5400000">
            <a:off x="13298446" y="897875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608F83E-C184-06C6-4566-9807424D25E8}"/>
              </a:ext>
            </a:extLst>
          </p:cNvPr>
          <p:cNvSpPr/>
          <p:nvPr/>
        </p:nvSpPr>
        <p:spPr>
          <a:xfrm>
            <a:off x="15367756" y="-534763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C624998-7B76-A455-E3E3-3A7338D4BBB5}"/>
              </a:ext>
            </a:extLst>
          </p:cNvPr>
          <p:cNvSpPr/>
          <p:nvPr/>
        </p:nvSpPr>
        <p:spPr>
          <a:xfrm>
            <a:off x="-499070" y="5709913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3773A67-9963-9E5F-BE49-0E8C43CE053C}"/>
              </a:ext>
            </a:extLst>
          </p:cNvPr>
          <p:cNvSpPr/>
          <p:nvPr/>
        </p:nvSpPr>
        <p:spPr>
          <a:xfrm rot="-4645527">
            <a:off x="14309400" y="-554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7532805-BDAE-4336-7005-DD800F5367AB}"/>
              </a:ext>
            </a:extLst>
          </p:cNvPr>
          <p:cNvSpPr/>
          <p:nvPr/>
        </p:nvSpPr>
        <p:spPr>
          <a:xfrm rot="7304412">
            <a:off x="-1489496" y="6692512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687516-335A-73F0-3427-90BB79C0E1A3}"/>
              </a:ext>
            </a:extLst>
          </p:cNvPr>
          <p:cNvSpPr txBox="1">
            <a:spLocks/>
          </p:cNvSpPr>
          <p:nvPr/>
        </p:nvSpPr>
        <p:spPr>
          <a:xfrm>
            <a:off x="-27028" y="43051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5. Data Flow Diagram ( 0- Level DFD)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46D654-3E2D-6653-A66C-0FD8C2C92CE3}"/>
              </a:ext>
            </a:extLst>
          </p:cNvPr>
          <p:cNvSpPr/>
          <p:nvPr/>
        </p:nvSpPr>
        <p:spPr>
          <a:xfrm>
            <a:off x="8346539" y="6083556"/>
            <a:ext cx="2150331" cy="187933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0.0</a:t>
            </a:r>
          </a:p>
          <a:p>
            <a:pPr algn="ctr"/>
            <a:r>
              <a:rPr lang="en-US" sz="3200" b="1" dirty="0"/>
              <a:t>Quiz </a:t>
            </a:r>
          </a:p>
          <a:p>
            <a:pPr algn="ctr"/>
            <a:r>
              <a:rPr lang="en-US" sz="3200" b="1" dirty="0"/>
              <a:t>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FF85B0-DA95-0E0B-3AD0-E2E3AC8E7FBA}"/>
              </a:ext>
            </a:extLst>
          </p:cNvPr>
          <p:cNvSpPr/>
          <p:nvPr/>
        </p:nvSpPr>
        <p:spPr>
          <a:xfrm>
            <a:off x="1330995" y="6090243"/>
            <a:ext cx="2538239" cy="9863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B1064-5082-27D1-D42E-DEDF26B9B379}"/>
              </a:ext>
            </a:extLst>
          </p:cNvPr>
          <p:cNvSpPr/>
          <p:nvPr/>
        </p:nvSpPr>
        <p:spPr>
          <a:xfrm>
            <a:off x="7897590" y="1207066"/>
            <a:ext cx="2626053" cy="9929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Teacher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9922B-805A-A6FB-BF34-FA51A5B5B30B}"/>
              </a:ext>
            </a:extLst>
          </p:cNvPr>
          <p:cNvSpPr/>
          <p:nvPr/>
        </p:nvSpPr>
        <p:spPr>
          <a:xfrm>
            <a:off x="15097007" y="6090243"/>
            <a:ext cx="2555167" cy="10463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Student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6E912EB-A60A-3F08-C663-7BC655A7ECA2}"/>
              </a:ext>
            </a:extLst>
          </p:cNvPr>
          <p:cNvCxnSpPr>
            <a:cxnSpLocks/>
            <a:stCxn id="11" idx="0"/>
            <a:endCxn id="10" idx="1"/>
          </p:cNvCxnSpPr>
          <p:nvPr/>
        </p:nvCxnSpPr>
        <p:spPr>
          <a:xfrm rot="16200000" flipH="1">
            <a:off x="5496513" y="3193845"/>
            <a:ext cx="268536" cy="6061333"/>
          </a:xfrm>
          <a:prstGeom prst="bentConnector3">
            <a:avLst>
              <a:gd name="adj1" fmla="val -87618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FA2A94-F769-FEA4-91AF-CDDDAB0AD6B1}"/>
              </a:ext>
            </a:extLst>
          </p:cNvPr>
          <p:cNvSpPr txBox="1"/>
          <p:nvPr/>
        </p:nvSpPr>
        <p:spPr>
          <a:xfrm>
            <a:off x="5628567" y="5482545"/>
            <a:ext cx="239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 for login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8516F1-B2AE-6214-B07E-97E7C25104F7}"/>
              </a:ext>
            </a:extLst>
          </p:cNvPr>
          <p:cNvCxnSpPr>
            <a:cxnSpLocks/>
            <a:endCxn id="20" idx="3"/>
          </p:cNvCxnSpPr>
          <p:nvPr/>
        </p:nvCxnSpPr>
        <p:spPr>
          <a:xfrm>
            <a:off x="3884887" y="7007630"/>
            <a:ext cx="4521616" cy="4566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B1BCA4-B3F3-5F62-82B7-6D3FDE5D5F1D}"/>
              </a:ext>
            </a:extLst>
          </p:cNvPr>
          <p:cNvSpPr txBox="1"/>
          <p:nvPr/>
        </p:nvSpPr>
        <p:spPr>
          <a:xfrm>
            <a:off x="5156193" y="6632949"/>
            <a:ext cx="3250310" cy="84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 Department details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F6C8B2-EA28-351A-1838-C07CD3EF5572}"/>
              </a:ext>
            </a:extLst>
          </p:cNvPr>
          <p:cNvSpPr txBox="1"/>
          <p:nvPr/>
        </p:nvSpPr>
        <p:spPr>
          <a:xfrm>
            <a:off x="6433296" y="7402006"/>
            <a:ext cx="20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response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105F7C8-9534-10FF-F365-FEA2B4B45626}"/>
              </a:ext>
            </a:extLst>
          </p:cNvPr>
          <p:cNvCxnSpPr>
            <a:cxnSpLocks/>
            <a:stCxn id="10" idx="4"/>
          </p:cNvCxnSpPr>
          <p:nvPr/>
        </p:nvCxnSpPr>
        <p:spPr>
          <a:xfrm rot="5400000" flipH="1">
            <a:off x="5397094" y="3938283"/>
            <a:ext cx="903721" cy="7145501"/>
          </a:xfrm>
          <a:prstGeom prst="bentConnector4">
            <a:avLst>
              <a:gd name="adj1" fmla="val -25295"/>
              <a:gd name="adj2" fmla="val 100179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5024AEA-B5B1-78D1-964E-8B69E6960F29}"/>
              </a:ext>
            </a:extLst>
          </p:cNvPr>
          <p:cNvCxnSpPr>
            <a:cxnSpLocks/>
          </p:cNvCxnSpPr>
          <p:nvPr/>
        </p:nvCxnSpPr>
        <p:spPr>
          <a:xfrm rot="10800000">
            <a:off x="3397430" y="7085593"/>
            <a:ext cx="5370281" cy="684755"/>
          </a:xfrm>
          <a:prstGeom prst="bentConnector3">
            <a:avLst>
              <a:gd name="adj1" fmla="val 100017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BFB3376-9C9A-7BB0-AA34-3ED3FD2EEA4C}"/>
              </a:ext>
            </a:extLst>
          </p:cNvPr>
          <p:cNvSpPr txBox="1"/>
          <p:nvPr/>
        </p:nvSpPr>
        <p:spPr>
          <a:xfrm>
            <a:off x="4256045" y="8079012"/>
            <a:ext cx="20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report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AD513-23F1-1C75-51D8-290047F26826}"/>
              </a:ext>
            </a:extLst>
          </p:cNvPr>
          <p:cNvCxnSpPr>
            <a:cxnSpLocks/>
          </p:cNvCxnSpPr>
          <p:nvPr/>
        </p:nvCxnSpPr>
        <p:spPr>
          <a:xfrm>
            <a:off x="8777019" y="2269169"/>
            <a:ext cx="45394" cy="399511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FF1DABF-609E-AF19-AC40-CAA9D65A0E88}"/>
              </a:ext>
            </a:extLst>
          </p:cNvPr>
          <p:cNvSpPr txBox="1"/>
          <p:nvPr/>
        </p:nvSpPr>
        <p:spPr>
          <a:xfrm rot="16200000">
            <a:off x="7298818" y="3596127"/>
            <a:ext cx="2694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 for login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52C163-227D-85F2-4ED0-CED65AC3E408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9210617" y="2200057"/>
            <a:ext cx="53680" cy="389018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07DC21-C0D0-A88A-2965-E99859A62CB8}"/>
              </a:ext>
            </a:extLst>
          </p:cNvPr>
          <p:cNvSpPr txBox="1"/>
          <p:nvPr/>
        </p:nvSpPr>
        <p:spPr>
          <a:xfrm rot="16200000">
            <a:off x="7807002" y="4545179"/>
            <a:ext cx="262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response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7B65C8-2FA2-3546-FDE0-1BE36ED60EE0}"/>
              </a:ext>
            </a:extLst>
          </p:cNvPr>
          <p:cNvCxnSpPr>
            <a:cxnSpLocks/>
          </p:cNvCxnSpPr>
          <p:nvPr/>
        </p:nvCxnSpPr>
        <p:spPr>
          <a:xfrm flipH="1">
            <a:off x="9653596" y="2200057"/>
            <a:ext cx="36509" cy="388349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46578C-1F6C-1590-BDAA-929814ED8186}"/>
              </a:ext>
            </a:extLst>
          </p:cNvPr>
          <p:cNvSpPr txBox="1"/>
          <p:nvPr/>
        </p:nvSpPr>
        <p:spPr>
          <a:xfrm rot="16200000">
            <a:off x="8042434" y="2925181"/>
            <a:ext cx="303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 questions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2C2AEF-A0DA-15F3-8A48-1B78944393D3}"/>
              </a:ext>
            </a:extLst>
          </p:cNvPr>
          <p:cNvCxnSpPr>
            <a:cxnSpLocks/>
            <a:stCxn id="10" idx="7"/>
          </p:cNvCxnSpPr>
          <p:nvPr/>
        </p:nvCxnSpPr>
        <p:spPr>
          <a:xfrm flipH="1" flipV="1">
            <a:off x="10166939" y="2200057"/>
            <a:ext cx="15022" cy="4158722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D4CAA5F-38E0-72F4-0988-AB25051A1C18}"/>
              </a:ext>
            </a:extLst>
          </p:cNvPr>
          <p:cNvSpPr txBox="1"/>
          <p:nvPr/>
        </p:nvSpPr>
        <p:spPr>
          <a:xfrm rot="16200000">
            <a:off x="9014423" y="4925818"/>
            <a:ext cx="20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response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A926B7-D384-2157-94E9-34008E752F3B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H="1" flipV="1">
            <a:off x="13161844" y="3249182"/>
            <a:ext cx="371687" cy="6053807"/>
          </a:xfrm>
          <a:prstGeom prst="bentConnector4">
            <a:avLst>
              <a:gd name="adj1" fmla="val -61503"/>
              <a:gd name="adj2" fmla="val 99782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2403089-EB36-B451-D489-56FF57EBDF42}"/>
              </a:ext>
            </a:extLst>
          </p:cNvPr>
          <p:cNvSpPr txBox="1"/>
          <p:nvPr/>
        </p:nvSpPr>
        <p:spPr>
          <a:xfrm>
            <a:off x="12659175" y="5404701"/>
            <a:ext cx="3798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 for login/Registration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FC5A52-2522-6FB1-47A6-0D90FA24ED9F}"/>
              </a:ext>
            </a:extLst>
          </p:cNvPr>
          <p:cNvCxnSpPr>
            <a:cxnSpLocks/>
          </p:cNvCxnSpPr>
          <p:nvPr/>
        </p:nvCxnSpPr>
        <p:spPr>
          <a:xfrm flipV="1">
            <a:off x="10323546" y="6594750"/>
            <a:ext cx="4756491" cy="119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85DB6D7-4638-7F3C-DBE0-4E068FA6D405}"/>
              </a:ext>
            </a:extLst>
          </p:cNvPr>
          <p:cNvSpPr txBox="1"/>
          <p:nvPr/>
        </p:nvSpPr>
        <p:spPr>
          <a:xfrm>
            <a:off x="10936379" y="6264279"/>
            <a:ext cx="20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response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DB02B0-E343-5087-AB2E-F18952C274D7}"/>
              </a:ext>
            </a:extLst>
          </p:cNvPr>
          <p:cNvCxnSpPr>
            <a:cxnSpLocks/>
          </p:cNvCxnSpPr>
          <p:nvPr/>
        </p:nvCxnSpPr>
        <p:spPr>
          <a:xfrm flipH="1">
            <a:off x="10488572" y="6930309"/>
            <a:ext cx="460843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1395096-90F9-839D-85F5-AFEEF4E760F0}"/>
              </a:ext>
            </a:extLst>
          </p:cNvPr>
          <p:cNvSpPr txBox="1"/>
          <p:nvPr/>
        </p:nvSpPr>
        <p:spPr>
          <a:xfrm>
            <a:off x="13298439" y="6819667"/>
            <a:ext cx="20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Submit quiz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20541AA-686E-BDFF-2D89-CFFBF98B3998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13202495" y="4321415"/>
            <a:ext cx="356904" cy="5987288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93BB6C-1F77-0D92-713C-65EADC3E323C}"/>
              </a:ext>
            </a:extLst>
          </p:cNvPr>
          <p:cNvSpPr txBox="1"/>
          <p:nvPr/>
        </p:nvSpPr>
        <p:spPr>
          <a:xfrm>
            <a:off x="12134134" y="7396021"/>
            <a:ext cx="20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View result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D1A63CE-0174-C7C4-5B93-87E865F92E6F}"/>
              </a:ext>
            </a:extLst>
          </p:cNvPr>
          <p:cNvCxnSpPr>
            <a:cxnSpLocks/>
          </p:cNvCxnSpPr>
          <p:nvPr/>
        </p:nvCxnSpPr>
        <p:spPr>
          <a:xfrm flipH="1" flipV="1">
            <a:off x="3875991" y="6445587"/>
            <a:ext cx="4657987" cy="1789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1F14533-68AC-B4F8-2CF8-9058D79244F5}"/>
              </a:ext>
            </a:extLst>
          </p:cNvPr>
          <p:cNvSpPr txBox="1"/>
          <p:nvPr/>
        </p:nvSpPr>
        <p:spPr>
          <a:xfrm>
            <a:off x="4277513" y="6014444"/>
            <a:ext cx="11620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Login response</a:t>
            </a:r>
          </a:p>
        </p:txBody>
      </p:sp>
    </p:spTree>
    <p:extLst>
      <p:ext uri="{BB962C8B-B14F-4D97-AF65-F5344CB8AC3E}">
        <p14:creationId xmlns:p14="http://schemas.microsoft.com/office/powerpoint/2010/main" val="233552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2">
            <a:extLst>
              <a:ext uri="{FF2B5EF4-FFF2-40B4-BE49-F238E27FC236}">
                <a16:creationId xmlns:a16="http://schemas.microsoft.com/office/drawing/2014/main" id="{8BD91B2D-E6C5-7845-1090-0B6A510D30CA}"/>
              </a:ext>
            </a:extLst>
          </p:cNvPr>
          <p:cNvSpPr/>
          <p:nvPr/>
        </p:nvSpPr>
        <p:spPr>
          <a:xfrm>
            <a:off x="-3275591" y="-1884918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167" name="Freeform 6">
            <a:extLst>
              <a:ext uri="{FF2B5EF4-FFF2-40B4-BE49-F238E27FC236}">
                <a16:creationId xmlns:a16="http://schemas.microsoft.com/office/drawing/2014/main" id="{9164187D-8BBE-1B3D-030E-F87689BB3BF1}"/>
              </a:ext>
            </a:extLst>
          </p:cNvPr>
          <p:cNvSpPr/>
          <p:nvPr/>
        </p:nvSpPr>
        <p:spPr>
          <a:xfrm>
            <a:off x="16023264" y="-1446414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8" name="Freeform 7">
            <a:extLst>
              <a:ext uri="{FF2B5EF4-FFF2-40B4-BE49-F238E27FC236}">
                <a16:creationId xmlns:a16="http://schemas.microsoft.com/office/drawing/2014/main" id="{8163EC46-F5EE-66A1-ACAD-999B6BC0E5CC}"/>
              </a:ext>
            </a:extLst>
          </p:cNvPr>
          <p:cNvSpPr/>
          <p:nvPr/>
        </p:nvSpPr>
        <p:spPr>
          <a:xfrm>
            <a:off x="55385" y="5728331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9" name="Freeform 8">
            <a:extLst>
              <a:ext uri="{FF2B5EF4-FFF2-40B4-BE49-F238E27FC236}">
                <a16:creationId xmlns:a16="http://schemas.microsoft.com/office/drawing/2014/main" id="{68ADF18B-D9A6-32AA-07EE-0E0530F9015D}"/>
              </a:ext>
            </a:extLst>
          </p:cNvPr>
          <p:cNvSpPr/>
          <p:nvPr/>
        </p:nvSpPr>
        <p:spPr>
          <a:xfrm rot="-4645527">
            <a:off x="14704029" y="-2136320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0" name="Freeform 9">
            <a:extLst>
              <a:ext uri="{FF2B5EF4-FFF2-40B4-BE49-F238E27FC236}">
                <a16:creationId xmlns:a16="http://schemas.microsoft.com/office/drawing/2014/main" id="{20247095-1AB4-3D3F-E46B-6C63647BDAE6}"/>
              </a:ext>
            </a:extLst>
          </p:cNvPr>
          <p:cNvSpPr/>
          <p:nvPr/>
        </p:nvSpPr>
        <p:spPr>
          <a:xfrm rot="7304412">
            <a:off x="-2683130" y="7580746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8D87425D-934F-E4E7-B11A-48FB53B4540A}"/>
              </a:ext>
            </a:extLst>
          </p:cNvPr>
          <p:cNvSpPr txBox="1">
            <a:spLocks/>
          </p:cNvSpPr>
          <p:nvPr/>
        </p:nvSpPr>
        <p:spPr>
          <a:xfrm>
            <a:off x="-2086773" y="383372"/>
            <a:ext cx="8402621" cy="71553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5. Data Flow Diagram </a:t>
            </a:r>
            <a:br>
              <a:rPr lang="en-US" sz="3200" b="1" dirty="0"/>
            </a:br>
            <a:r>
              <a:rPr lang="en-US" sz="3200" b="1" dirty="0"/>
              <a:t>( 1st- Level DFD)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13997DE-412E-CD9F-665D-8A6F14957F48}"/>
              </a:ext>
            </a:extLst>
          </p:cNvPr>
          <p:cNvSpPr/>
          <p:nvPr/>
        </p:nvSpPr>
        <p:spPr>
          <a:xfrm>
            <a:off x="811048" y="1936866"/>
            <a:ext cx="1919341" cy="7800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Admin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4AA108F-43B5-8AF1-3B04-B17DFF5245F3}"/>
              </a:ext>
            </a:extLst>
          </p:cNvPr>
          <p:cNvSpPr/>
          <p:nvPr/>
        </p:nvSpPr>
        <p:spPr>
          <a:xfrm>
            <a:off x="1067431" y="8560677"/>
            <a:ext cx="1919341" cy="8414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Student 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897A91F-B466-B001-9A14-7D4951A4C700}"/>
              </a:ext>
            </a:extLst>
          </p:cNvPr>
          <p:cNvSpPr/>
          <p:nvPr/>
        </p:nvSpPr>
        <p:spPr>
          <a:xfrm>
            <a:off x="835980" y="6607757"/>
            <a:ext cx="1928334" cy="7970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Teacher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57178D1-9820-E58A-D584-61D336434DE6}"/>
              </a:ext>
            </a:extLst>
          </p:cNvPr>
          <p:cNvSpPr/>
          <p:nvPr/>
        </p:nvSpPr>
        <p:spPr>
          <a:xfrm>
            <a:off x="6951764" y="1288220"/>
            <a:ext cx="2865078" cy="142301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1.0</a:t>
            </a:r>
          </a:p>
          <a:p>
            <a:pPr algn="ctr"/>
            <a:r>
              <a:rPr lang="en-US" sz="2400" b="1" dirty="0"/>
              <a:t>Admin </a:t>
            </a:r>
          </a:p>
          <a:p>
            <a:pPr algn="ctr"/>
            <a:r>
              <a:rPr lang="en-US" sz="2400" b="1" dirty="0"/>
              <a:t>Login 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EFD052E-2800-6E47-A429-B72F08379FA7}"/>
              </a:ext>
            </a:extLst>
          </p:cNvPr>
          <p:cNvSpPr/>
          <p:nvPr/>
        </p:nvSpPr>
        <p:spPr>
          <a:xfrm>
            <a:off x="7251034" y="3081034"/>
            <a:ext cx="2755105" cy="121850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2.0</a:t>
            </a:r>
          </a:p>
          <a:p>
            <a:pPr algn="ctr"/>
            <a:r>
              <a:rPr lang="en-US" sz="2400" b="1" dirty="0"/>
              <a:t>Create teacher 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2E2BB5-66F8-E88F-71AC-37596DD6F161}"/>
              </a:ext>
            </a:extLst>
          </p:cNvPr>
          <p:cNvSpPr/>
          <p:nvPr/>
        </p:nvSpPr>
        <p:spPr>
          <a:xfrm>
            <a:off x="7309862" y="6313027"/>
            <a:ext cx="3116406" cy="13696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4.0</a:t>
            </a:r>
          </a:p>
          <a:p>
            <a:pPr algn="ctr"/>
            <a:r>
              <a:rPr lang="en-US" sz="2400" b="1" dirty="0"/>
              <a:t>Quiz</a:t>
            </a:r>
          </a:p>
          <a:p>
            <a:pPr algn="ctr"/>
            <a:r>
              <a:rPr lang="en-US" sz="2400" b="1" dirty="0"/>
              <a:t>Operation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FD4369C-FA74-650F-0EBD-5F23BCCADC54}"/>
              </a:ext>
            </a:extLst>
          </p:cNvPr>
          <p:cNvGrpSpPr/>
          <p:nvPr/>
        </p:nvGrpSpPr>
        <p:grpSpPr>
          <a:xfrm>
            <a:off x="15519032" y="1417808"/>
            <a:ext cx="1771632" cy="865836"/>
            <a:chOff x="10086109" y="1508280"/>
            <a:chExt cx="1468582" cy="539394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247E1C8-E5D0-B1F4-6FF2-0B8ED8C3CBB5}"/>
                </a:ext>
              </a:extLst>
            </p:cNvPr>
            <p:cNvGrpSpPr/>
            <p:nvPr/>
          </p:nvGrpSpPr>
          <p:grpSpPr>
            <a:xfrm>
              <a:off x="10086109" y="1508280"/>
              <a:ext cx="1342251" cy="539394"/>
              <a:chOff x="10086109" y="1508280"/>
              <a:chExt cx="1342251" cy="539394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1040FEE-6B62-B7EC-09FE-84B82B5B5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1508280"/>
                <a:ext cx="127908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C4E0EE4F-F362-474E-68C9-99389EBEA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2047674"/>
                <a:ext cx="134225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22D9CF3E-2D3B-3C56-4AEC-6D7D1ED7C49D}"/>
                </a:ext>
              </a:extLst>
            </p:cNvPr>
            <p:cNvSpPr txBox="1"/>
            <p:nvPr/>
          </p:nvSpPr>
          <p:spPr>
            <a:xfrm>
              <a:off x="10086109" y="1624089"/>
              <a:ext cx="1468582" cy="287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Admin_mst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BC0C923-8B49-7A6F-0D24-29338C5FFA76}"/>
              </a:ext>
            </a:extLst>
          </p:cNvPr>
          <p:cNvSpPr txBox="1"/>
          <p:nvPr/>
        </p:nvSpPr>
        <p:spPr>
          <a:xfrm>
            <a:off x="4009992" y="1031390"/>
            <a:ext cx="2940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details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ECD6FA6-4833-A8B9-FC7F-2E66F7851663}"/>
              </a:ext>
            </a:extLst>
          </p:cNvPr>
          <p:cNvSpPr txBox="1"/>
          <p:nvPr/>
        </p:nvSpPr>
        <p:spPr>
          <a:xfrm>
            <a:off x="11307022" y="1248445"/>
            <a:ext cx="301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login details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CFD1F52-6F3B-97FE-970E-490FF2685F00}"/>
              </a:ext>
            </a:extLst>
          </p:cNvPr>
          <p:cNvCxnSpPr>
            <a:cxnSpLocks/>
          </p:cNvCxnSpPr>
          <p:nvPr/>
        </p:nvCxnSpPr>
        <p:spPr>
          <a:xfrm flipH="1">
            <a:off x="9816842" y="2151421"/>
            <a:ext cx="5322797" cy="3069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0FADF5-DE14-DA74-1E00-F3D1C09C4229}"/>
              </a:ext>
            </a:extLst>
          </p:cNvPr>
          <p:cNvCxnSpPr>
            <a:cxnSpLocks/>
          </p:cNvCxnSpPr>
          <p:nvPr/>
        </p:nvCxnSpPr>
        <p:spPr>
          <a:xfrm flipV="1">
            <a:off x="2560017" y="3512713"/>
            <a:ext cx="4749845" cy="8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1CE222B-B11B-1BDE-5929-625209FF9E40}"/>
              </a:ext>
            </a:extLst>
          </p:cNvPr>
          <p:cNvCxnSpPr>
            <a:cxnSpLocks/>
          </p:cNvCxnSpPr>
          <p:nvPr/>
        </p:nvCxnSpPr>
        <p:spPr>
          <a:xfrm flipV="1">
            <a:off x="9947618" y="3762527"/>
            <a:ext cx="5495480" cy="536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521DE3D-102B-9048-6BA0-861F4E9645E8}"/>
              </a:ext>
            </a:extLst>
          </p:cNvPr>
          <p:cNvGrpSpPr/>
          <p:nvPr/>
        </p:nvGrpSpPr>
        <p:grpSpPr>
          <a:xfrm>
            <a:off x="15525080" y="4795494"/>
            <a:ext cx="2517987" cy="628158"/>
            <a:chOff x="9698191" y="1461204"/>
            <a:chExt cx="2517987" cy="628158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7610428-101A-6C30-076A-BB27B8B571F6}"/>
                </a:ext>
              </a:extLst>
            </p:cNvPr>
            <p:cNvGrpSpPr/>
            <p:nvPr/>
          </p:nvGrpSpPr>
          <p:grpSpPr>
            <a:xfrm>
              <a:off x="9853535" y="1461204"/>
              <a:ext cx="1521785" cy="628158"/>
              <a:chOff x="9853535" y="1461204"/>
              <a:chExt cx="1521785" cy="628158"/>
            </a:xfrm>
          </p:grpSpPr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B1083B0-2CC0-C530-2DBA-B84EF5FEA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3535" y="1461204"/>
                <a:ext cx="15217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811C67F-41E5-0097-DE41-3B406AAA5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3535" y="2089362"/>
                <a:ext cx="15217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71DE47B-2DAD-2203-4766-72C8FAB1F9BB}"/>
                </a:ext>
              </a:extLst>
            </p:cNvPr>
            <p:cNvSpPr txBox="1"/>
            <p:nvPr/>
          </p:nvSpPr>
          <p:spPr>
            <a:xfrm>
              <a:off x="9698191" y="1540600"/>
              <a:ext cx="2517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b="1" dirty="0"/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4AA221E3-2107-0CFE-DAAA-F32DD476FEDD}"/>
              </a:ext>
            </a:extLst>
          </p:cNvPr>
          <p:cNvSpPr txBox="1"/>
          <p:nvPr/>
        </p:nvSpPr>
        <p:spPr>
          <a:xfrm>
            <a:off x="3431334" y="3126681"/>
            <a:ext cx="3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 teacher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1876EF7-9888-549D-2E51-34F4C5A261E1}"/>
              </a:ext>
            </a:extLst>
          </p:cNvPr>
          <p:cNvSpPr txBox="1"/>
          <p:nvPr/>
        </p:nvSpPr>
        <p:spPr>
          <a:xfrm>
            <a:off x="11218580" y="2902312"/>
            <a:ext cx="393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 teacher login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F176CC8-DD21-CEAB-3C55-5718E598722C}"/>
              </a:ext>
            </a:extLst>
          </p:cNvPr>
          <p:cNvSpPr txBox="1"/>
          <p:nvPr/>
        </p:nvSpPr>
        <p:spPr>
          <a:xfrm>
            <a:off x="11216710" y="3630623"/>
            <a:ext cx="215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40EA359-FCA2-A681-07EB-034F5066FEB5}"/>
              </a:ext>
            </a:extLst>
          </p:cNvPr>
          <p:cNvSpPr txBox="1"/>
          <p:nvPr/>
        </p:nvSpPr>
        <p:spPr>
          <a:xfrm>
            <a:off x="3117712" y="1665797"/>
            <a:ext cx="215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E1BAB62-0148-C18B-243B-2768D5B69BAC}"/>
              </a:ext>
            </a:extLst>
          </p:cNvPr>
          <p:cNvGrpSpPr/>
          <p:nvPr/>
        </p:nvGrpSpPr>
        <p:grpSpPr>
          <a:xfrm>
            <a:off x="15814028" y="3174175"/>
            <a:ext cx="1934485" cy="656501"/>
            <a:chOff x="9834896" y="1624089"/>
            <a:chExt cx="1603578" cy="410397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7CD824F-C3FD-DF8E-44B0-F03D7897E3BF}"/>
                </a:ext>
              </a:extLst>
            </p:cNvPr>
            <p:cNvGrpSpPr/>
            <p:nvPr/>
          </p:nvGrpSpPr>
          <p:grpSpPr>
            <a:xfrm>
              <a:off x="9834896" y="1624089"/>
              <a:ext cx="1326091" cy="410397"/>
              <a:chOff x="9834896" y="1624089"/>
              <a:chExt cx="1326091" cy="410397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D5F1868-EB60-840C-E395-FF387F26A1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4898" y="1624089"/>
                <a:ext cx="13260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22ABE9CC-9DC5-1D68-86F4-7E5619F88E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4896" y="2021191"/>
                <a:ext cx="1324641" cy="1329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68B141C-3FC3-A8DB-FEA1-36AB4E0129A7}"/>
                </a:ext>
              </a:extLst>
            </p:cNvPr>
            <p:cNvSpPr txBox="1"/>
            <p:nvPr/>
          </p:nvSpPr>
          <p:spPr>
            <a:xfrm>
              <a:off x="9851818" y="1691261"/>
              <a:ext cx="1586656" cy="28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Teacher_info</a:t>
              </a:r>
              <a:r>
                <a:rPr lang="en-US" sz="2400" b="1" dirty="0"/>
                <a:t> </a:t>
              </a:r>
            </a:p>
          </p:txBody>
        </p:sp>
      </p:grp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877291DF-2F63-E504-D30D-FBABE7484C8C}"/>
              </a:ext>
            </a:extLst>
          </p:cNvPr>
          <p:cNvCxnSpPr>
            <a:cxnSpLocks/>
          </p:cNvCxnSpPr>
          <p:nvPr/>
        </p:nvCxnSpPr>
        <p:spPr>
          <a:xfrm>
            <a:off x="9423257" y="4880839"/>
            <a:ext cx="6417274" cy="1403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EDD6B47F-ACBD-1E7A-1243-36D0FCA2D507}"/>
              </a:ext>
            </a:extLst>
          </p:cNvPr>
          <p:cNvSpPr txBox="1"/>
          <p:nvPr/>
        </p:nvSpPr>
        <p:spPr>
          <a:xfrm>
            <a:off x="9857107" y="5525602"/>
            <a:ext cx="33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login details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E484FFF-3803-FD6E-A49F-BCF6CD0D2DE9}"/>
              </a:ext>
            </a:extLst>
          </p:cNvPr>
          <p:cNvCxnSpPr>
            <a:cxnSpLocks/>
          </p:cNvCxnSpPr>
          <p:nvPr/>
        </p:nvCxnSpPr>
        <p:spPr>
          <a:xfrm flipH="1">
            <a:off x="2783652" y="6788961"/>
            <a:ext cx="4598151" cy="462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23576504-4120-8144-2412-A664B488E2C6}"/>
              </a:ext>
            </a:extLst>
          </p:cNvPr>
          <p:cNvSpPr txBox="1"/>
          <p:nvPr/>
        </p:nvSpPr>
        <p:spPr>
          <a:xfrm>
            <a:off x="13863093" y="5262668"/>
            <a:ext cx="93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9AA165-6C70-E3CD-F87C-32A24541A34E}"/>
              </a:ext>
            </a:extLst>
          </p:cNvPr>
          <p:cNvCxnSpPr>
            <a:cxnSpLocks/>
          </p:cNvCxnSpPr>
          <p:nvPr/>
        </p:nvCxnSpPr>
        <p:spPr>
          <a:xfrm flipH="1" flipV="1">
            <a:off x="10194063" y="5252902"/>
            <a:ext cx="5482771" cy="521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DD97C1A-C7BD-48A7-AF3D-158F485E541F}"/>
              </a:ext>
            </a:extLst>
          </p:cNvPr>
          <p:cNvGrpSpPr/>
          <p:nvPr/>
        </p:nvGrpSpPr>
        <p:grpSpPr>
          <a:xfrm>
            <a:off x="15626217" y="5728331"/>
            <a:ext cx="2473991" cy="556541"/>
            <a:chOff x="9858853" y="1478655"/>
            <a:chExt cx="2473991" cy="556541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9FFF0D41-7437-AB20-0B69-06AE91D24D92}"/>
                </a:ext>
              </a:extLst>
            </p:cNvPr>
            <p:cNvGrpSpPr/>
            <p:nvPr/>
          </p:nvGrpSpPr>
          <p:grpSpPr>
            <a:xfrm>
              <a:off x="9858853" y="1478655"/>
              <a:ext cx="1695838" cy="556541"/>
              <a:chOff x="9858853" y="1478655"/>
              <a:chExt cx="1695838" cy="556541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C7969CAA-1ABE-3A45-5083-D116BC64A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853" y="1478655"/>
                <a:ext cx="169583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7920A6CD-4561-433D-6C9F-35D26747A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853" y="2035196"/>
                <a:ext cx="169583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7CDB0A1-BE30-0452-2F50-9A930810113A}"/>
                </a:ext>
              </a:extLst>
            </p:cNvPr>
            <p:cNvSpPr txBox="1"/>
            <p:nvPr/>
          </p:nvSpPr>
          <p:spPr>
            <a:xfrm>
              <a:off x="10010378" y="1519971"/>
              <a:ext cx="2322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Subject_info</a:t>
              </a:r>
              <a:endParaRPr lang="en-US" sz="2000" b="1" dirty="0"/>
            </a:p>
          </p:txBody>
        </p:sp>
      </p:grp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417F033-40A2-4EE5-290F-42C833FD7927}"/>
              </a:ext>
            </a:extLst>
          </p:cNvPr>
          <p:cNvCxnSpPr>
            <a:cxnSpLocks/>
          </p:cNvCxnSpPr>
          <p:nvPr/>
        </p:nvCxnSpPr>
        <p:spPr>
          <a:xfrm>
            <a:off x="9416863" y="6153286"/>
            <a:ext cx="6259971" cy="2952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89BBBFE2-7555-CDEC-9128-BA845C43C442}"/>
              </a:ext>
            </a:extLst>
          </p:cNvPr>
          <p:cNvSpPr txBox="1"/>
          <p:nvPr/>
        </p:nvSpPr>
        <p:spPr>
          <a:xfrm>
            <a:off x="10783781" y="4339607"/>
            <a:ext cx="351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 question details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E75049C-67D7-BFE1-A083-2965C5BFCC32}"/>
              </a:ext>
            </a:extLst>
          </p:cNvPr>
          <p:cNvSpPr txBox="1"/>
          <p:nvPr/>
        </p:nvSpPr>
        <p:spPr>
          <a:xfrm>
            <a:off x="13745483" y="6048110"/>
            <a:ext cx="93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5E69A39-8C1C-FAC4-A957-55AB16BDE3C0}"/>
              </a:ext>
            </a:extLst>
          </p:cNvPr>
          <p:cNvSpPr txBox="1"/>
          <p:nvPr/>
        </p:nvSpPr>
        <p:spPr>
          <a:xfrm>
            <a:off x="4029431" y="4526338"/>
            <a:ext cx="3275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registration details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4109EB7-8737-4B9E-630F-F659F77FFAE2}"/>
              </a:ext>
            </a:extLst>
          </p:cNvPr>
          <p:cNvGrpSpPr/>
          <p:nvPr/>
        </p:nvGrpSpPr>
        <p:grpSpPr>
          <a:xfrm>
            <a:off x="15432212" y="7378162"/>
            <a:ext cx="2305906" cy="649249"/>
            <a:chOff x="9682082" y="1437332"/>
            <a:chExt cx="2305906" cy="649249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4A65572-32D5-D9DC-BD82-1AD15C668333}"/>
                </a:ext>
              </a:extLst>
            </p:cNvPr>
            <p:cNvGrpSpPr/>
            <p:nvPr/>
          </p:nvGrpSpPr>
          <p:grpSpPr>
            <a:xfrm>
              <a:off x="9866364" y="1437332"/>
              <a:ext cx="1895264" cy="649249"/>
              <a:chOff x="9866364" y="1437332"/>
              <a:chExt cx="1895264" cy="649249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D0F86A8C-48AA-5BCA-B1EF-C49CB3058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6364" y="1437332"/>
                <a:ext cx="1753143" cy="309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A94AE76-3E1F-CD03-281F-D273C62B2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6364" y="2086581"/>
                <a:ext cx="18952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D23EF96-3FFE-2FFE-0C07-0850B862A4F3}"/>
                </a:ext>
              </a:extLst>
            </p:cNvPr>
            <p:cNvSpPr txBox="1"/>
            <p:nvPr/>
          </p:nvSpPr>
          <p:spPr>
            <a:xfrm>
              <a:off x="9682082" y="1518509"/>
              <a:ext cx="2305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  </a:t>
              </a:r>
              <a:r>
                <a:rPr lang="en-US" sz="2400" b="1" dirty="0" err="1"/>
                <a:t>Result_info</a:t>
              </a:r>
              <a:endParaRPr lang="en-US" sz="2400" b="1" dirty="0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18BCD5C-9410-8518-4EC4-27C3C00F750C}"/>
              </a:ext>
            </a:extLst>
          </p:cNvPr>
          <p:cNvGrpSpPr/>
          <p:nvPr/>
        </p:nvGrpSpPr>
        <p:grpSpPr>
          <a:xfrm>
            <a:off x="1827805" y="1671950"/>
            <a:ext cx="2154383" cy="3721246"/>
            <a:chOff x="1613573" y="39332"/>
            <a:chExt cx="2154383" cy="3721246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AE28770F-78AD-63E0-B664-642FC42F6581}"/>
                </a:ext>
              </a:extLst>
            </p:cNvPr>
            <p:cNvCxnSpPr>
              <a:cxnSpLocks/>
            </p:cNvCxnSpPr>
            <p:nvPr/>
          </p:nvCxnSpPr>
          <p:spPr>
            <a:xfrm>
              <a:off x="2116107" y="39332"/>
              <a:ext cx="0" cy="2595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4EC83A0-A860-F04F-7E29-7653AD837E69}"/>
                </a:ext>
              </a:extLst>
            </p:cNvPr>
            <p:cNvSpPr txBox="1"/>
            <p:nvPr/>
          </p:nvSpPr>
          <p:spPr>
            <a:xfrm>
              <a:off x="1613573" y="3298913"/>
              <a:ext cx="215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Response</a:t>
              </a:r>
              <a:endParaRPr lang="en-US" sz="2000" dirty="0"/>
            </a:p>
          </p:txBody>
        </p: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EC84A6AA-B6CD-0DCF-3541-54952BA59AED}"/>
              </a:ext>
            </a:extLst>
          </p:cNvPr>
          <p:cNvCxnSpPr>
            <a:cxnSpLocks/>
          </p:cNvCxnSpPr>
          <p:nvPr/>
        </p:nvCxnSpPr>
        <p:spPr>
          <a:xfrm flipV="1">
            <a:off x="9647025" y="1695526"/>
            <a:ext cx="5548231" cy="4240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Connector: Elbow 245">
            <a:extLst>
              <a:ext uri="{FF2B5EF4-FFF2-40B4-BE49-F238E27FC236}">
                <a16:creationId xmlns:a16="http://schemas.microsoft.com/office/drawing/2014/main" id="{2FA4F04B-AC8C-5327-0D95-BCC247427E4C}"/>
              </a:ext>
            </a:extLst>
          </p:cNvPr>
          <p:cNvCxnSpPr>
            <a:cxnSpLocks/>
            <a:stCxn id="174" idx="0"/>
          </p:cNvCxnSpPr>
          <p:nvPr/>
        </p:nvCxnSpPr>
        <p:spPr>
          <a:xfrm rot="5400000" flipH="1" flipV="1">
            <a:off x="4338960" y="-1105977"/>
            <a:ext cx="474602" cy="561108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7A66DE6-A796-B9F5-D375-2BB0582379B9}"/>
              </a:ext>
            </a:extLst>
          </p:cNvPr>
          <p:cNvGrpSpPr/>
          <p:nvPr/>
        </p:nvGrpSpPr>
        <p:grpSpPr>
          <a:xfrm>
            <a:off x="15518500" y="6550286"/>
            <a:ext cx="2481425" cy="830997"/>
            <a:chOff x="9827638" y="1646691"/>
            <a:chExt cx="2070183" cy="688002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FA8735AC-CE4A-F634-1B94-764D33AABCFB}"/>
                </a:ext>
              </a:extLst>
            </p:cNvPr>
            <p:cNvGrpSpPr/>
            <p:nvPr/>
          </p:nvGrpSpPr>
          <p:grpSpPr>
            <a:xfrm>
              <a:off x="9927505" y="1674975"/>
              <a:ext cx="1375630" cy="421049"/>
              <a:chOff x="9927505" y="1674975"/>
              <a:chExt cx="1375630" cy="421049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A17AACE-1CE4-258C-A962-B2D5EB514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30753" y="1674975"/>
                <a:ext cx="13723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89CEC8CF-6332-3A51-18E0-F9D104B11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7505" y="2096024"/>
                <a:ext cx="13723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51E4639-DD78-E8AB-A182-24E446690C14}"/>
                </a:ext>
              </a:extLst>
            </p:cNvPr>
            <p:cNvSpPr txBox="1"/>
            <p:nvPr/>
          </p:nvSpPr>
          <p:spPr>
            <a:xfrm>
              <a:off x="9827638" y="1646691"/>
              <a:ext cx="2070183" cy="6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Quiz_info</a:t>
              </a:r>
              <a:endParaRPr lang="en-US" sz="2400" b="1" dirty="0"/>
            </a:p>
            <a:p>
              <a:endParaRPr lang="en-US" sz="2400" b="1" dirty="0"/>
            </a:p>
          </p:txBody>
        </p:sp>
      </p:grp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1CBC21D1-550F-FE0F-7287-0A0B1E1D4B2B}"/>
              </a:ext>
            </a:extLst>
          </p:cNvPr>
          <p:cNvCxnSpPr>
            <a:cxnSpLocks/>
          </p:cNvCxnSpPr>
          <p:nvPr/>
        </p:nvCxnSpPr>
        <p:spPr>
          <a:xfrm>
            <a:off x="10194063" y="7545437"/>
            <a:ext cx="5449808" cy="34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3927F142-B6B1-4C40-99C3-B5A8CB82C178}"/>
              </a:ext>
            </a:extLst>
          </p:cNvPr>
          <p:cNvGrpSpPr/>
          <p:nvPr/>
        </p:nvGrpSpPr>
        <p:grpSpPr>
          <a:xfrm>
            <a:off x="8990181" y="8859981"/>
            <a:ext cx="6653690" cy="542155"/>
            <a:chOff x="7654484" y="1946639"/>
            <a:chExt cx="14928526" cy="491053"/>
          </a:xfrm>
        </p:grpSpPr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959B74F-E6B9-E200-3284-7E024BCA0D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15309" y="1946639"/>
              <a:ext cx="11567701" cy="440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E7FD86-D8E6-E541-02D7-C69553A13A7A}"/>
                </a:ext>
              </a:extLst>
            </p:cNvPr>
            <p:cNvSpPr txBox="1"/>
            <p:nvPr/>
          </p:nvSpPr>
          <p:spPr>
            <a:xfrm>
              <a:off x="7654484" y="2019542"/>
              <a:ext cx="935185" cy="418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EF94FAA-7FA3-82E5-69AF-5DEE888585F2}"/>
              </a:ext>
            </a:extLst>
          </p:cNvPr>
          <p:cNvGrpSpPr/>
          <p:nvPr/>
        </p:nvGrpSpPr>
        <p:grpSpPr>
          <a:xfrm>
            <a:off x="15750021" y="8819596"/>
            <a:ext cx="2291712" cy="583049"/>
            <a:chOff x="9845993" y="1464625"/>
            <a:chExt cx="2291712" cy="583049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A317912-8A0F-020E-CE2E-1B6FCC236ECC}"/>
                </a:ext>
              </a:extLst>
            </p:cNvPr>
            <p:cNvGrpSpPr/>
            <p:nvPr/>
          </p:nvGrpSpPr>
          <p:grpSpPr>
            <a:xfrm>
              <a:off x="9845993" y="1464625"/>
              <a:ext cx="1708698" cy="583049"/>
              <a:chOff x="9845993" y="1464625"/>
              <a:chExt cx="1708698" cy="583049"/>
            </a:xfrm>
          </p:grpSpPr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DE5BAFEB-042A-E425-545F-220E5DEE1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5993" y="1464625"/>
                <a:ext cx="170869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B3CD31A2-F943-2A8F-D33C-EF21532FA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5993" y="2047674"/>
                <a:ext cx="170869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1777717-9EAE-9744-04B0-D76434649436}"/>
                </a:ext>
              </a:extLst>
            </p:cNvPr>
            <p:cNvSpPr txBox="1"/>
            <p:nvPr/>
          </p:nvSpPr>
          <p:spPr>
            <a:xfrm>
              <a:off x="9852170" y="1519498"/>
              <a:ext cx="2285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Stud_info</a:t>
              </a:r>
              <a:endParaRPr lang="en-US" sz="2400" b="1" dirty="0"/>
            </a:p>
          </p:txBody>
        </p:sp>
      </p:grpSp>
      <p:cxnSp>
        <p:nvCxnSpPr>
          <p:cNvPr id="268" name="Connector: Elbow 267">
            <a:extLst>
              <a:ext uri="{FF2B5EF4-FFF2-40B4-BE49-F238E27FC236}">
                <a16:creationId xmlns:a16="http://schemas.microsoft.com/office/drawing/2014/main" id="{A570DE6F-E8C7-B537-D824-8BAF705E742E}"/>
              </a:ext>
            </a:extLst>
          </p:cNvPr>
          <p:cNvCxnSpPr>
            <a:cxnSpLocks/>
          </p:cNvCxnSpPr>
          <p:nvPr/>
        </p:nvCxnSpPr>
        <p:spPr>
          <a:xfrm>
            <a:off x="8990181" y="9159145"/>
            <a:ext cx="6849226" cy="143651"/>
          </a:xfrm>
          <a:prstGeom prst="bentConnector3">
            <a:avLst>
              <a:gd name="adj1" fmla="val -11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E8CA908E-75C3-5E3E-988C-AFF3A0B16E68}"/>
              </a:ext>
            </a:extLst>
          </p:cNvPr>
          <p:cNvSpPr txBox="1"/>
          <p:nvPr/>
        </p:nvSpPr>
        <p:spPr>
          <a:xfrm>
            <a:off x="13317423" y="7246136"/>
            <a:ext cx="2125675" cy="47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Store answer</a:t>
            </a:r>
          </a:p>
        </p:txBody>
      </p:sp>
      <p:cxnSp>
        <p:nvCxnSpPr>
          <p:cNvPr id="336" name="Connector: Elbow 335">
            <a:extLst>
              <a:ext uri="{FF2B5EF4-FFF2-40B4-BE49-F238E27FC236}">
                <a16:creationId xmlns:a16="http://schemas.microsoft.com/office/drawing/2014/main" id="{A29B9708-5560-1408-8787-7F503D22A5C3}"/>
              </a:ext>
            </a:extLst>
          </p:cNvPr>
          <p:cNvCxnSpPr>
            <a:cxnSpLocks/>
          </p:cNvCxnSpPr>
          <p:nvPr/>
        </p:nvCxnSpPr>
        <p:spPr>
          <a:xfrm rot="10800000">
            <a:off x="2231364" y="2740365"/>
            <a:ext cx="5078499" cy="1106765"/>
          </a:xfrm>
          <a:prstGeom prst="bentConnector3">
            <a:avLst>
              <a:gd name="adj1" fmla="val 100265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Connector: Elbow 401">
            <a:extLst>
              <a:ext uri="{FF2B5EF4-FFF2-40B4-BE49-F238E27FC236}">
                <a16:creationId xmlns:a16="http://schemas.microsoft.com/office/drawing/2014/main" id="{9748C9AC-C5BC-EB37-9689-21A04DFD04DB}"/>
              </a:ext>
            </a:extLst>
          </p:cNvPr>
          <p:cNvCxnSpPr>
            <a:cxnSpLocks/>
          </p:cNvCxnSpPr>
          <p:nvPr/>
        </p:nvCxnSpPr>
        <p:spPr>
          <a:xfrm rot="10800000">
            <a:off x="2334514" y="9404581"/>
            <a:ext cx="6178969" cy="677563"/>
          </a:xfrm>
          <a:prstGeom prst="bentConnector3">
            <a:avLst>
              <a:gd name="adj1" fmla="val 99945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70A45872-1060-99F5-8C8F-80CEFE63D3B0}"/>
              </a:ext>
            </a:extLst>
          </p:cNvPr>
          <p:cNvCxnSpPr>
            <a:cxnSpLocks/>
          </p:cNvCxnSpPr>
          <p:nvPr/>
        </p:nvCxnSpPr>
        <p:spPr>
          <a:xfrm>
            <a:off x="8513482" y="9535389"/>
            <a:ext cx="0" cy="585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107E3C13-02A2-1017-9F13-DFE47F6BFACE}"/>
              </a:ext>
            </a:extLst>
          </p:cNvPr>
          <p:cNvCxnSpPr>
            <a:cxnSpLocks/>
          </p:cNvCxnSpPr>
          <p:nvPr/>
        </p:nvCxnSpPr>
        <p:spPr>
          <a:xfrm flipH="1">
            <a:off x="9774553" y="3339708"/>
            <a:ext cx="59595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1550A410-BDAA-F177-F768-598DA3D2B8E9}"/>
              </a:ext>
            </a:extLst>
          </p:cNvPr>
          <p:cNvCxnSpPr>
            <a:cxnSpLocks/>
            <a:endCxn id="150" idx="5"/>
          </p:cNvCxnSpPr>
          <p:nvPr/>
        </p:nvCxnSpPr>
        <p:spPr>
          <a:xfrm flipV="1">
            <a:off x="9752399" y="5698893"/>
            <a:ext cx="0" cy="22583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7B2122E5-8035-CB11-AA01-E17C4A7448EF}"/>
              </a:ext>
            </a:extLst>
          </p:cNvPr>
          <p:cNvCxnSpPr>
            <a:cxnSpLocks/>
          </p:cNvCxnSpPr>
          <p:nvPr/>
        </p:nvCxnSpPr>
        <p:spPr>
          <a:xfrm>
            <a:off x="10231735" y="6692991"/>
            <a:ext cx="5211363" cy="4534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8F16AE-78F4-E20A-5C51-5E0F7AA3771C}"/>
              </a:ext>
            </a:extLst>
          </p:cNvPr>
          <p:cNvSpPr txBox="1"/>
          <p:nvPr/>
        </p:nvSpPr>
        <p:spPr>
          <a:xfrm>
            <a:off x="10426268" y="1793348"/>
            <a:ext cx="12737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EFA59B-6975-BE86-A23D-8BE3A6F286CB}"/>
              </a:ext>
            </a:extLst>
          </p:cNvPr>
          <p:cNvSpPr/>
          <p:nvPr/>
        </p:nvSpPr>
        <p:spPr>
          <a:xfrm>
            <a:off x="7311096" y="8214968"/>
            <a:ext cx="3160718" cy="13796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5.0</a:t>
            </a:r>
          </a:p>
          <a:p>
            <a:pPr algn="ctr"/>
            <a:r>
              <a:rPr lang="en-US" sz="2400" b="1" dirty="0"/>
              <a:t>Stud register/</a:t>
            </a:r>
          </a:p>
          <a:p>
            <a:pPr algn="ctr"/>
            <a:r>
              <a:rPr lang="en-US" sz="2400" b="1" dirty="0"/>
              <a:t>login 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1818B-CCF5-3571-03D4-152492E43AF2}"/>
              </a:ext>
            </a:extLst>
          </p:cNvPr>
          <p:cNvCxnSpPr>
            <a:cxnSpLocks/>
          </p:cNvCxnSpPr>
          <p:nvPr/>
        </p:nvCxnSpPr>
        <p:spPr>
          <a:xfrm flipV="1">
            <a:off x="2586819" y="2726851"/>
            <a:ext cx="0" cy="8125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AD86A5A-1A34-ABB5-F7EF-E5705B325C85}"/>
              </a:ext>
            </a:extLst>
          </p:cNvPr>
          <p:cNvCxnSpPr>
            <a:cxnSpLocks/>
          </p:cNvCxnSpPr>
          <p:nvPr/>
        </p:nvCxnSpPr>
        <p:spPr>
          <a:xfrm>
            <a:off x="7953602" y="4918119"/>
            <a:ext cx="16021" cy="55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F63E7D3A-92F7-565B-1D21-8DC9AE72F6DE}"/>
              </a:ext>
            </a:extLst>
          </p:cNvPr>
          <p:cNvCxnSpPr>
            <a:cxnSpLocks/>
          </p:cNvCxnSpPr>
          <p:nvPr/>
        </p:nvCxnSpPr>
        <p:spPr>
          <a:xfrm>
            <a:off x="1503000" y="2740365"/>
            <a:ext cx="0" cy="209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289FB16-C764-AF56-2878-9CE1824A7233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1295400" y="5268086"/>
            <a:ext cx="6105370" cy="49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129C2195-8861-FD25-74FC-8051DFB660DB}"/>
              </a:ext>
            </a:extLst>
          </p:cNvPr>
          <p:cNvSpPr txBox="1"/>
          <p:nvPr/>
        </p:nvSpPr>
        <p:spPr>
          <a:xfrm>
            <a:off x="15734072" y="4863759"/>
            <a:ext cx="13454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Teacher_info</a:t>
            </a:r>
            <a:endParaRPr lang="en-US" sz="2000" b="1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B46DB37-7417-1C3A-030E-087502F53004}"/>
              </a:ext>
            </a:extLst>
          </p:cNvPr>
          <p:cNvSpPr/>
          <p:nvPr/>
        </p:nvSpPr>
        <p:spPr>
          <a:xfrm>
            <a:off x="7400770" y="4658831"/>
            <a:ext cx="2755105" cy="121850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3.0</a:t>
            </a:r>
          </a:p>
          <a:p>
            <a:pPr algn="ctr"/>
            <a:r>
              <a:rPr lang="en-US" sz="2400" b="1" dirty="0" err="1"/>
              <a:t>Deparment</a:t>
            </a:r>
            <a:r>
              <a:rPr lang="en-US" sz="2400" b="1" dirty="0"/>
              <a:t>  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937BC6-EB53-EE5A-FEE8-6CEE7263A8AF}"/>
              </a:ext>
            </a:extLst>
          </p:cNvPr>
          <p:cNvCxnSpPr>
            <a:cxnSpLocks/>
          </p:cNvCxnSpPr>
          <p:nvPr/>
        </p:nvCxnSpPr>
        <p:spPr>
          <a:xfrm flipV="1">
            <a:off x="2330339" y="1679271"/>
            <a:ext cx="4758200" cy="1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D0EA351F-9FD7-B47B-15F3-24EF8B643102}"/>
              </a:ext>
            </a:extLst>
          </p:cNvPr>
          <p:cNvSpPr txBox="1"/>
          <p:nvPr/>
        </p:nvSpPr>
        <p:spPr>
          <a:xfrm>
            <a:off x="3117712" y="3689261"/>
            <a:ext cx="1495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Response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1229FF60-5446-80BC-77BC-EAAEE5D871AA}"/>
              </a:ext>
            </a:extLst>
          </p:cNvPr>
          <p:cNvCxnSpPr>
            <a:cxnSpLocks/>
            <a:endCxn id="150" idx="1"/>
          </p:cNvCxnSpPr>
          <p:nvPr/>
        </p:nvCxnSpPr>
        <p:spPr>
          <a:xfrm flipV="1">
            <a:off x="1503000" y="4837278"/>
            <a:ext cx="6301246" cy="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E3C34E0-3816-F513-68A1-D662AADCF860}"/>
              </a:ext>
            </a:extLst>
          </p:cNvPr>
          <p:cNvCxnSpPr>
            <a:cxnSpLocks/>
          </p:cNvCxnSpPr>
          <p:nvPr/>
        </p:nvCxnSpPr>
        <p:spPr>
          <a:xfrm flipV="1">
            <a:off x="1275119" y="2740365"/>
            <a:ext cx="0" cy="25740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226C1579-5D82-9453-93FC-680CCD059D01}"/>
              </a:ext>
            </a:extLst>
          </p:cNvPr>
          <p:cNvCxnSpPr>
            <a:cxnSpLocks/>
          </p:cNvCxnSpPr>
          <p:nvPr/>
        </p:nvCxnSpPr>
        <p:spPr>
          <a:xfrm>
            <a:off x="1800147" y="6403611"/>
            <a:ext cx="6169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0D771224-0D0D-9DD9-D0CD-59F39C59064F}"/>
              </a:ext>
            </a:extLst>
          </p:cNvPr>
          <p:cNvSpPr txBox="1"/>
          <p:nvPr/>
        </p:nvSpPr>
        <p:spPr>
          <a:xfrm>
            <a:off x="3583613" y="6506280"/>
            <a:ext cx="311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Manage Quiz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ADD831C2-4133-C5EA-70B5-0C57EA63166E}"/>
              </a:ext>
            </a:extLst>
          </p:cNvPr>
          <p:cNvSpPr txBox="1"/>
          <p:nvPr/>
        </p:nvSpPr>
        <p:spPr>
          <a:xfrm>
            <a:off x="1770718" y="6307229"/>
            <a:ext cx="817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Response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4D224408-FA80-B04A-C588-34676D22FCBA}"/>
              </a:ext>
            </a:extLst>
          </p:cNvPr>
          <p:cNvCxnSpPr>
            <a:cxnSpLocks/>
          </p:cNvCxnSpPr>
          <p:nvPr/>
        </p:nvCxnSpPr>
        <p:spPr>
          <a:xfrm>
            <a:off x="1800147" y="6403611"/>
            <a:ext cx="0" cy="2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9213F2E9-89FE-8DDF-2437-59DD1D617A9E}"/>
              </a:ext>
            </a:extLst>
          </p:cNvPr>
          <p:cNvCxnSpPr>
            <a:cxnSpLocks/>
          </p:cNvCxnSpPr>
          <p:nvPr/>
        </p:nvCxnSpPr>
        <p:spPr>
          <a:xfrm flipV="1">
            <a:off x="2586819" y="7381303"/>
            <a:ext cx="0" cy="15700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E5C8D7ED-5DF6-F47D-AF9A-50D89F2F33C7}"/>
              </a:ext>
            </a:extLst>
          </p:cNvPr>
          <p:cNvCxnSpPr>
            <a:cxnSpLocks/>
          </p:cNvCxnSpPr>
          <p:nvPr/>
        </p:nvCxnSpPr>
        <p:spPr>
          <a:xfrm flipH="1" flipV="1">
            <a:off x="2586819" y="7538309"/>
            <a:ext cx="5290504" cy="71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1E2A717D-2563-CC87-AE00-944D33AA32E0}"/>
              </a:ext>
            </a:extLst>
          </p:cNvPr>
          <p:cNvSpPr txBox="1"/>
          <p:nvPr/>
        </p:nvSpPr>
        <p:spPr>
          <a:xfrm>
            <a:off x="3886200" y="7249158"/>
            <a:ext cx="3514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Manage result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09A01BD-C3D8-19FE-D21F-D96C0157E088}"/>
              </a:ext>
            </a:extLst>
          </p:cNvPr>
          <p:cNvCxnSpPr>
            <a:cxnSpLocks/>
          </p:cNvCxnSpPr>
          <p:nvPr/>
        </p:nvCxnSpPr>
        <p:spPr>
          <a:xfrm>
            <a:off x="2773129" y="7187344"/>
            <a:ext cx="4627641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2" name="TextBox 351">
            <a:extLst>
              <a:ext uri="{FF2B5EF4-FFF2-40B4-BE49-F238E27FC236}">
                <a16:creationId xmlns:a16="http://schemas.microsoft.com/office/drawing/2014/main" id="{6BD0D703-CC3A-25E3-61F9-1FA2DEE38F3E}"/>
              </a:ext>
            </a:extLst>
          </p:cNvPr>
          <p:cNvSpPr txBox="1"/>
          <p:nvPr/>
        </p:nvSpPr>
        <p:spPr>
          <a:xfrm>
            <a:off x="5966411" y="6915014"/>
            <a:ext cx="1729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Response</a:t>
            </a:r>
          </a:p>
        </p:txBody>
      </p: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88E26805-9031-94CF-3258-1CE55B3D4974}"/>
              </a:ext>
            </a:extLst>
          </p:cNvPr>
          <p:cNvCxnSpPr>
            <a:cxnSpLocks/>
          </p:cNvCxnSpPr>
          <p:nvPr/>
        </p:nvCxnSpPr>
        <p:spPr>
          <a:xfrm flipV="1">
            <a:off x="8513482" y="7694001"/>
            <a:ext cx="0" cy="231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A5EB60B3-27A7-E66E-9174-D61421638D79}"/>
              </a:ext>
            </a:extLst>
          </p:cNvPr>
          <p:cNvCxnSpPr>
            <a:cxnSpLocks/>
          </p:cNvCxnSpPr>
          <p:nvPr/>
        </p:nvCxnSpPr>
        <p:spPr>
          <a:xfrm>
            <a:off x="1656368" y="7907641"/>
            <a:ext cx="6857114" cy="14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1DB6EF8-1E67-8D01-4B0C-5C33F4F4F10E}"/>
              </a:ext>
            </a:extLst>
          </p:cNvPr>
          <p:cNvCxnSpPr>
            <a:cxnSpLocks/>
          </p:cNvCxnSpPr>
          <p:nvPr/>
        </p:nvCxnSpPr>
        <p:spPr>
          <a:xfrm>
            <a:off x="1684998" y="7915078"/>
            <a:ext cx="0" cy="655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CC665D38-82D7-3CE6-92E2-D494DDDC9919}"/>
              </a:ext>
            </a:extLst>
          </p:cNvPr>
          <p:cNvCxnSpPr>
            <a:cxnSpLocks/>
            <a:endCxn id="175" idx="0"/>
          </p:cNvCxnSpPr>
          <p:nvPr/>
        </p:nvCxnSpPr>
        <p:spPr>
          <a:xfrm>
            <a:off x="2027102" y="8116522"/>
            <a:ext cx="0" cy="44415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3" name="TextBox 372">
            <a:extLst>
              <a:ext uri="{FF2B5EF4-FFF2-40B4-BE49-F238E27FC236}">
                <a16:creationId xmlns:a16="http://schemas.microsoft.com/office/drawing/2014/main" id="{8B1BAFBC-F3D6-A334-FF1C-24A1FE1E81EF}"/>
              </a:ext>
            </a:extLst>
          </p:cNvPr>
          <p:cNvSpPr txBox="1"/>
          <p:nvPr/>
        </p:nvSpPr>
        <p:spPr>
          <a:xfrm>
            <a:off x="-5876275" y="7595084"/>
            <a:ext cx="16524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Subject choose</a:t>
            </a:r>
          </a:p>
        </p:txBody>
      </p: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0F12D719-20E0-FEDB-013F-96D9A6877EDD}"/>
              </a:ext>
            </a:extLst>
          </p:cNvPr>
          <p:cNvCxnSpPr>
            <a:cxnSpLocks/>
          </p:cNvCxnSpPr>
          <p:nvPr/>
        </p:nvCxnSpPr>
        <p:spPr>
          <a:xfrm flipH="1">
            <a:off x="2027101" y="8116522"/>
            <a:ext cx="6864354" cy="8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2F7B034B-841D-86BD-3EEB-3AA55E33C185}"/>
              </a:ext>
            </a:extLst>
          </p:cNvPr>
          <p:cNvCxnSpPr>
            <a:cxnSpLocks/>
          </p:cNvCxnSpPr>
          <p:nvPr/>
        </p:nvCxnSpPr>
        <p:spPr>
          <a:xfrm flipV="1">
            <a:off x="8864239" y="7723249"/>
            <a:ext cx="0" cy="393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F732A614-04F5-2556-4DA4-754013C31265}"/>
              </a:ext>
            </a:extLst>
          </p:cNvPr>
          <p:cNvCxnSpPr>
            <a:cxnSpLocks/>
          </p:cNvCxnSpPr>
          <p:nvPr/>
        </p:nvCxnSpPr>
        <p:spPr>
          <a:xfrm flipV="1">
            <a:off x="8305800" y="9593127"/>
            <a:ext cx="0" cy="20482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3F95D649-5BF7-A5E4-50D9-F6DD5758A55C}"/>
              </a:ext>
            </a:extLst>
          </p:cNvPr>
          <p:cNvSpPr txBox="1"/>
          <p:nvPr/>
        </p:nvSpPr>
        <p:spPr>
          <a:xfrm>
            <a:off x="11179669" y="6416389"/>
            <a:ext cx="271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Start Quiz / question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98356E3D-7B10-0802-973E-A7EB7D20818D}"/>
              </a:ext>
            </a:extLst>
          </p:cNvPr>
          <p:cNvSpPr txBox="1"/>
          <p:nvPr/>
        </p:nvSpPr>
        <p:spPr>
          <a:xfrm>
            <a:off x="3180784" y="9796284"/>
            <a:ext cx="2707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  <a:r>
              <a:rPr lang="en-IN" dirty="0" err="1"/>
              <a:t>tudent</a:t>
            </a:r>
            <a:r>
              <a:rPr lang="en-IN" dirty="0"/>
              <a:t> Register / login </a:t>
            </a: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4ADBC5AB-13DE-A0C1-4D3D-7D3A35807787}"/>
              </a:ext>
            </a:extLst>
          </p:cNvPr>
          <p:cNvSpPr txBox="1"/>
          <p:nvPr/>
        </p:nvSpPr>
        <p:spPr>
          <a:xfrm>
            <a:off x="3538719" y="9376383"/>
            <a:ext cx="1109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Response</a:t>
            </a:r>
          </a:p>
        </p:txBody>
      </p: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7EF6BF8C-CE79-7413-47AE-F67E28FE391C}"/>
              </a:ext>
            </a:extLst>
          </p:cNvPr>
          <p:cNvCxnSpPr>
            <a:cxnSpLocks/>
          </p:cNvCxnSpPr>
          <p:nvPr/>
        </p:nvCxnSpPr>
        <p:spPr>
          <a:xfrm flipV="1">
            <a:off x="2730389" y="9784967"/>
            <a:ext cx="5575411" cy="113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8B915CC-B810-3008-5F1D-9FD757FC35F4}"/>
              </a:ext>
            </a:extLst>
          </p:cNvPr>
          <p:cNvCxnSpPr>
            <a:cxnSpLocks/>
          </p:cNvCxnSpPr>
          <p:nvPr/>
        </p:nvCxnSpPr>
        <p:spPr>
          <a:xfrm>
            <a:off x="2730389" y="9402136"/>
            <a:ext cx="0" cy="425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0538E79A-F756-29A4-148C-761AC7551C8D}"/>
              </a:ext>
            </a:extLst>
          </p:cNvPr>
          <p:cNvCxnSpPr/>
          <p:nvPr/>
        </p:nvCxnSpPr>
        <p:spPr>
          <a:xfrm>
            <a:off x="9752399" y="5924729"/>
            <a:ext cx="58914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311AD676-A7CF-45BE-E01D-283658D82C0F}"/>
              </a:ext>
            </a:extLst>
          </p:cNvPr>
          <p:cNvCxnSpPr/>
          <p:nvPr/>
        </p:nvCxnSpPr>
        <p:spPr>
          <a:xfrm>
            <a:off x="9423257" y="5811811"/>
            <a:ext cx="0" cy="3419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C66FBBCF-7376-83BB-24FF-2ABCD20D5119}"/>
              </a:ext>
            </a:extLst>
          </p:cNvPr>
          <p:cNvCxnSpPr>
            <a:cxnSpLocks/>
          </p:cNvCxnSpPr>
          <p:nvPr/>
        </p:nvCxnSpPr>
        <p:spPr>
          <a:xfrm flipH="1" flipV="1">
            <a:off x="10471814" y="7094283"/>
            <a:ext cx="4971284" cy="32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19C3478D-843C-3A06-E39B-5A68D755B181}"/>
              </a:ext>
            </a:extLst>
          </p:cNvPr>
          <p:cNvSpPr txBox="1"/>
          <p:nvPr/>
        </p:nvSpPr>
        <p:spPr>
          <a:xfrm>
            <a:off x="11170465" y="7118295"/>
            <a:ext cx="1297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Reply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08019A7-E857-38BC-F322-D6B42567B979}"/>
              </a:ext>
            </a:extLst>
          </p:cNvPr>
          <p:cNvSpPr txBox="1"/>
          <p:nvPr/>
        </p:nvSpPr>
        <p:spPr>
          <a:xfrm>
            <a:off x="3444443" y="8073177"/>
            <a:ext cx="148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Start Quiz </a:t>
            </a:r>
            <a:endParaRPr lang="en-IN" dirty="0"/>
          </a:p>
        </p:txBody>
      </p: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50EBAE2C-1485-EEF2-B147-473FBE2012C4}"/>
              </a:ext>
            </a:extLst>
          </p:cNvPr>
          <p:cNvCxnSpPr/>
          <p:nvPr/>
        </p:nvCxnSpPr>
        <p:spPr>
          <a:xfrm>
            <a:off x="10194063" y="7381303"/>
            <a:ext cx="0" cy="213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1" name="TextBox 440">
            <a:extLst>
              <a:ext uri="{FF2B5EF4-FFF2-40B4-BE49-F238E27FC236}">
                <a16:creationId xmlns:a16="http://schemas.microsoft.com/office/drawing/2014/main" id="{E2B100AD-1605-22CA-8E78-82FDEB1CEE75}"/>
              </a:ext>
            </a:extLst>
          </p:cNvPr>
          <p:cNvSpPr txBox="1"/>
          <p:nvPr/>
        </p:nvSpPr>
        <p:spPr>
          <a:xfrm>
            <a:off x="11750954" y="7901261"/>
            <a:ext cx="1591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 quiz</a:t>
            </a:r>
            <a:endParaRPr lang="en-US" sz="1800" dirty="0"/>
          </a:p>
        </p:txBody>
      </p: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8BBCF9B0-0248-FE91-BDA8-FD6EEC8FECF0}"/>
              </a:ext>
            </a:extLst>
          </p:cNvPr>
          <p:cNvCxnSpPr>
            <a:cxnSpLocks/>
          </p:cNvCxnSpPr>
          <p:nvPr/>
        </p:nvCxnSpPr>
        <p:spPr>
          <a:xfrm flipV="1">
            <a:off x="9636139" y="7623878"/>
            <a:ext cx="0" cy="298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02EB7685-5E3C-EEF2-32E4-2D15F2918A3D}"/>
              </a:ext>
            </a:extLst>
          </p:cNvPr>
          <p:cNvCxnSpPr>
            <a:cxnSpLocks/>
          </p:cNvCxnSpPr>
          <p:nvPr/>
        </p:nvCxnSpPr>
        <p:spPr>
          <a:xfrm>
            <a:off x="9635368" y="7922516"/>
            <a:ext cx="5807730" cy="603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5" name="TextBox 514">
            <a:extLst>
              <a:ext uri="{FF2B5EF4-FFF2-40B4-BE49-F238E27FC236}">
                <a16:creationId xmlns:a16="http://schemas.microsoft.com/office/drawing/2014/main" id="{589A89DC-69E0-2BDD-1436-2E4BF9815D31}"/>
              </a:ext>
            </a:extLst>
          </p:cNvPr>
          <p:cNvSpPr txBox="1"/>
          <p:nvPr/>
        </p:nvSpPr>
        <p:spPr>
          <a:xfrm>
            <a:off x="3429562" y="5600264"/>
            <a:ext cx="186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</a:t>
            </a:r>
            <a:endParaRPr lang="en-US" sz="1800" dirty="0"/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56718B3C-FFDB-B7E5-01FB-A444B97395F2}"/>
              </a:ext>
            </a:extLst>
          </p:cNvPr>
          <p:cNvSpPr txBox="1"/>
          <p:nvPr/>
        </p:nvSpPr>
        <p:spPr>
          <a:xfrm>
            <a:off x="11808555" y="9366078"/>
            <a:ext cx="2755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Insert registration data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C4BD6E16-C2E4-773C-549E-D1E516FB593F}"/>
              </a:ext>
            </a:extLst>
          </p:cNvPr>
          <p:cNvSpPr txBox="1"/>
          <p:nvPr/>
        </p:nvSpPr>
        <p:spPr>
          <a:xfrm>
            <a:off x="12657797" y="8605485"/>
            <a:ext cx="1288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139523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B96AD2-80A7-F8EE-09AC-58165ECBAF87}"/>
              </a:ext>
            </a:extLst>
          </p:cNvPr>
          <p:cNvSpPr/>
          <p:nvPr/>
        </p:nvSpPr>
        <p:spPr>
          <a:xfrm>
            <a:off x="-2183354" y="-1790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44686D01-8107-9ADD-2227-31D51750FB18}"/>
              </a:ext>
            </a:extLst>
          </p:cNvPr>
          <p:cNvSpPr/>
          <p:nvPr/>
        </p:nvSpPr>
        <p:spPr>
          <a:xfrm>
            <a:off x="13503571" y="12530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8EEE304-8F05-57ED-30C3-52F9AB2F24F7}"/>
              </a:ext>
            </a:extLst>
          </p:cNvPr>
          <p:cNvSpPr/>
          <p:nvPr/>
        </p:nvSpPr>
        <p:spPr>
          <a:xfrm>
            <a:off x="83074" y="5619937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CA3F8168-1EA3-FFC2-A4A6-75D293F056B9}"/>
              </a:ext>
            </a:extLst>
          </p:cNvPr>
          <p:cNvSpPr/>
          <p:nvPr/>
        </p:nvSpPr>
        <p:spPr>
          <a:xfrm rot="-4645527">
            <a:off x="15681590" y="-2469820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E4A10296-D6A8-29D5-1B09-0D1C0B69E1D3}"/>
              </a:ext>
            </a:extLst>
          </p:cNvPr>
          <p:cNvSpPr/>
          <p:nvPr/>
        </p:nvSpPr>
        <p:spPr>
          <a:xfrm rot="7304412">
            <a:off x="-2628870" y="728057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D511DC-4A81-8137-07A7-FC8EC14CB0B8}"/>
              </a:ext>
            </a:extLst>
          </p:cNvPr>
          <p:cNvSpPr txBox="1">
            <a:spLocks/>
          </p:cNvSpPr>
          <p:nvPr/>
        </p:nvSpPr>
        <p:spPr>
          <a:xfrm>
            <a:off x="0" y="324159"/>
            <a:ext cx="6324602" cy="4239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2nd level DFD of 1.0 (Admin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865978-4BD1-750B-F83C-D14AAB1386D1}"/>
              </a:ext>
            </a:extLst>
          </p:cNvPr>
          <p:cNvSpPr/>
          <p:nvPr/>
        </p:nvSpPr>
        <p:spPr>
          <a:xfrm>
            <a:off x="1250737" y="4973968"/>
            <a:ext cx="1831078" cy="70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98974D-716A-C374-86D5-84DED096C3CC}"/>
              </a:ext>
            </a:extLst>
          </p:cNvPr>
          <p:cNvSpPr/>
          <p:nvPr/>
        </p:nvSpPr>
        <p:spPr>
          <a:xfrm>
            <a:off x="8389176" y="1286219"/>
            <a:ext cx="2437661" cy="93181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1.1</a:t>
            </a:r>
          </a:p>
          <a:p>
            <a:pPr algn="ctr"/>
            <a:r>
              <a:rPr lang="en-US" sz="2400" b="1" dirty="0"/>
              <a:t>Login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EF4EC3-82CF-0FAB-13F4-20C333B48338}"/>
              </a:ext>
            </a:extLst>
          </p:cNvPr>
          <p:cNvSpPr/>
          <p:nvPr/>
        </p:nvSpPr>
        <p:spPr>
          <a:xfrm>
            <a:off x="8382908" y="2968525"/>
            <a:ext cx="2441863" cy="114318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1.2</a:t>
            </a:r>
          </a:p>
          <a:p>
            <a:pPr algn="ctr"/>
            <a:r>
              <a:rPr lang="en-US" sz="2000" b="1" dirty="0"/>
              <a:t>Department</a:t>
            </a:r>
          </a:p>
          <a:p>
            <a:pPr algn="ctr"/>
            <a:r>
              <a:rPr lang="en-US" sz="2000" b="1" dirty="0"/>
              <a:t>management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ED6311-E156-CED4-DEC3-01A6147A221A}"/>
              </a:ext>
            </a:extLst>
          </p:cNvPr>
          <p:cNvSpPr/>
          <p:nvPr/>
        </p:nvSpPr>
        <p:spPr>
          <a:xfrm>
            <a:off x="8484671" y="4621418"/>
            <a:ext cx="2441863" cy="114318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1.3</a:t>
            </a:r>
          </a:p>
          <a:p>
            <a:pPr algn="ctr"/>
            <a:r>
              <a:rPr lang="en-US" sz="2000" b="1" dirty="0"/>
              <a:t>Subject </a:t>
            </a:r>
          </a:p>
          <a:p>
            <a:pPr algn="ctr"/>
            <a:r>
              <a:rPr lang="en-US" sz="2000" b="1" dirty="0"/>
              <a:t>management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260423-6267-1366-773C-E21120EDC0C8}"/>
              </a:ext>
            </a:extLst>
          </p:cNvPr>
          <p:cNvSpPr/>
          <p:nvPr/>
        </p:nvSpPr>
        <p:spPr>
          <a:xfrm>
            <a:off x="8358669" y="6186065"/>
            <a:ext cx="2664455" cy="104228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1.4</a:t>
            </a:r>
          </a:p>
          <a:p>
            <a:pPr algn="ctr"/>
            <a:r>
              <a:rPr lang="en-US" sz="2000" b="1" dirty="0"/>
              <a:t>Teacher</a:t>
            </a:r>
          </a:p>
          <a:p>
            <a:pPr algn="ctr"/>
            <a:r>
              <a:rPr lang="en-US" sz="2000" b="1" dirty="0"/>
              <a:t>management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E2B92D-128E-27D9-C17C-3751CE9C43DA}"/>
              </a:ext>
            </a:extLst>
          </p:cNvPr>
          <p:cNvSpPr/>
          <p:nvPr/>
        </p:nvSpPr>
        <p:spPr>
          <a:xfrm>
            <a:off x="8464877" y="7423879"/>
            <a:ext cx="2558247" cy="110438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1.5</a:t>
            </a:r>
          </a:p>
          <a:p>
            <a:pPr algn="ctr"/>
            <a:r>
              <a:rPr lang="en-US" sz="2000" b="1" dirty="0"/>
              <a:t>Student</a:t>
            </a:r>
          </a:p>
          <a:p>
            <a:pPr algn="ctr"/>
            <a:r>
              <a:rPr lang="en-US" sz="2000" b="1" dirty="0"/>
              <a:t>management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9E9304-1A4E-FD6C-1F13-B5AF35E8F665}"/>
              </a:ext>
            </a:extLst>
          </p:cNvPr>
          <p:cNvSpPr/>
          <p:nvPr/>
        </p:nvSpPr>
        <p:spPr>
          <a:xfrm>
            <a:off x="8570619" y="8925967"/>
            <a:ext cx="2452505" cy="10877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1.6</a:t>
            </a:r>
          </a:p>
          <a:p>
            <a:pPr algn="ctr"/>
            <a:r>
              <a:rPr lang="en-US" sz="2400" b="1" dirty="0"/>
              <a:t>Report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1470DBD-7EE8-EE72-DA02-012D40ABE600}"/>
              </a:ext>
            </a:extLst>
          </p:cNvPr>
          <p:cNvCxnSpPr>
            <a:cxnSpLocks/>
          </p:cNvCxnSpPr>
          <p:nvPr/>
        </p:nvCxnSpPr>
        <p:spPr>
          <a:xfrm flipV="1">
            <a:off x="1625540" y="1624720"/>
            <a:ext cx="6725360" cy="3319054"/>
          </a:xfrm>
          <a:prstGeom prst="bentConnector3">
            <a:avLst>
              <a:gd name="adj1" fmla="val -3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86E8F-8163-0098-C1A2-2EDA6F28134E}"/>
              </a:ext>
            </a:extLst>
          </p:cNvPr>
          <p:cNvSpPr txBox="1"/>
          <p:nvPr/>
        </p:nvSpPr>
        <p:spPr>
          <a:xfrm rot="10800000" flipH="1" flipV="1">
            <a:off x="5607780" y="1252817"/>
            <a:ext cx="285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 login details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E81F0E4-01CB-294E-86AF-0FA09CFCD859}"/>
              </a:ext>
            </a:extLst>
          </p:cNvPr>
          <p:cNvCxnSpPr>
            <a:cxnSpLocks/>
          </p:cNvCxnSpPr>
          <p:nvPr/>
        </p:nvCxnSpPr>
        <p:spPr>
          <a:xfrm>
            <a:off x="1474260" y="5700371"/>
            <a:ext cx="7208593" cy="4005609"/>
          </a:xfrm>
          <a:prstGeom prst="bentConnector3">
            <a:avLst>
              <a:gd name="adj1" fmla="val 3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C032AC-37B1-09CC-C667-C2A3661FC8FE}"/>
              </a:ext>
            </a:extLst>
          </p:cNvPr>
          <p:cNvGrpSpPr/>
          <p:nvPr/>
        </p:nvGrpSpPr>
        <p:grpSpPr>
          <a:xfrm>
            <a:off x="10926534" y="6406976"/>
            <a:ext cx="6843446" cy="541899"/>
            <a:chOff x="4604207" y="357042"/>
            <a:chExt cx="6843446" cy="541899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98E515-FDB4-82EB-37E8-52A8D3B9A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4207" y="496142"/>
              <a:ext cx="5052411" cy="3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754BDC-85FF-82E9-391B-3D2FCC15119D}"/>
                </a:ext>
              </a:extLst>
            </p:cNvPr>
            <p:cNvGrpSpPr/>
            <p:nvPr/>
          </p:nvGrpSpPr>
          <p:grpSpPr>
            <a:xfrm>
              <a:off x="9578481" y="357042"/>
              <a:ext cx="1869172" cy="541899"/>
              <a:chOff x="9949089" y="1508280"/>
              <a:chExt cx="1869172" cy="54189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FA0245F-E63A-C4A2-5D2B-05D2405A2CD5}"/>
                  </a:ext>
                </a:extLst>
              </p:cNvPr>
              <p:cNvGrpSpPr/>
              <p:nvPr/>
            </p:nvGrpSpPr>
            <p:grpSpPr>
              <a:xfrm>
                <a:off x="10027226" y="1508280"/>
                <a:ext cx="1565135" cy="541899"/>
                <a:chOff x="10027226" y="1508280"/>
                <a:chExt cx="1565135" cy="541899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7638353-3DAF-44D5-B272-110305711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27226" y="1508280"/>
                  <a:ext cx="15651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4A0AAB3-EAD9-C01C-ECF4-F4459E1D9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6109" y="2047674"/>
                  <a:ext cx="1506252" cy="2505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61F5D3-FBB7-CDCB-EC11-734010FC7819}"/>
                  </a:ext>
                </a:extLst>
              </p:cNvPr>
              <p:cNvSpPr txBox="1"/>
              <p:nvPr/>
            </p:nvSpPr>
            <p:spPr>
              <a:xfrm>
                <a:off x="9949089" y="1588514"/>
                <a:ext cx="1869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Teacher_info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FA3145E-B06E-C4AA-3A14-9B04737019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0797" y="825589"/>
              <a:ext cx="4955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03EE691-F6A2-FD27-BDC1-57DC377B24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59941" y="1925827"/>
            <a:ext cx="6329739" cy="2997504"/>
          </a:xfrm>
          <a:prstGeom prst="bentConnector3">
            <a:avLst>
              <a:gd name="adj1" fmla="val 999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388FE34-5E1D-B891-59C7-17E48A27D1AD}"/>
              </a:ext>
            </a:extLst>
          </p:cNvPr>
          <p:cNvCxnSpPr>
            <a:cxnSpLocks/>
          </p:cNvCxnSpPr>
          <p:nvPr/>
        </p:nvCxnSpPr>
        <p:spPr>
          <a:xfrm flipV="1">
            <a:off x="2483081" y="3220633"/>
            <a:ext cx="6126518" cy="1697306"/>
          </a:xfrm>
          <a:prstGeom prst="bentConnector3">
            <a:avLst>
              <a:gd name="adj1" fmla="val 47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964F697-AB4C-A113-8810-5ED4D747A2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91437" y="3692384"/>
            <a:ext cx="5645942" cy="1298313"/>
          </a:xfrm>
          <a:prstGeom prst="bentConnector3">
            <a:avLst>
              <a:gd name="adj1" fmla="val 1011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FB365A-2DDB-7DD2-9194-6D39AC5F4BFE}"/>
              </a:ext>
            </a:extLst>
          </p:cNvPr>
          <p:cNvCxnSpPr>
            <a:cxnSpLocks/>
          </p:cNvCxnSpPr>
          <p:nvPr/>
        </p:nvCxnSpPr>
        <p:spPr>
          <a:xfrm>
            <a:off x="10779937" y="3334301"/>
            <a:ext cx="4869385" cy="4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F15142-15EA-7802-CF50-6FA72B962763}"/>
              </a:ext>
            </a:extLst>
          </p:cNvPr>
          <p:cNvGrpSpPr/>
          <p:nvPr/>
        </p:nvGrpSpPr>
        <p:grpSpPr>
          <a:xfrm>
            <a:off x="15834302" y="3309343"/>
            <a:ext cx="1779837" cy="539394"/>
            <a:chOff x="10071271" y="1508280"/>
            <a:chExt cx="1779837" cy="53939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2505ED-DCA3-83D2-A820-2CACE4400AFE}"/>
                </a:ext>
              </a:extLst>
            </p:cNvPr>
            <p:cNvGrpSpPr/>
            <p:nvPr/>
          </p:nvGrpSpPr>
          <p:grpSpPr>
            <a:xfrm>
              <a:off x="10086109" y="1508280"/>
              <a:ext cx="1598387" cy="539394"/>
              <a:chOff x="10086109" y="1508280"/>
              <a:chExt cx="1598387" cy="53939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11FFCA8-8C24-9F4F-82A0-E5490CEC9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1508280"/>
                <a:ext cx="159838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C9D874-7E51-5E04-9A31-1FE13DDDFD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2047674"/>
                <a:ext cx="159838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45AB35-E490-D35F-716B-5A97E61BC1B6}"/>
                </a:ext>
              </a:extLst>
            </p:cNvPr>
            <p:cNvSpPr txBox="1"/>
            <p:nvPr/>
          </p:nvSpPr>
          <p:spPr>
            <a:xfrm>
              <a:off x="10071271" y="1547767"/>
              <a:ext cx="1779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Department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EFCE20-7A4A-54FB-292C-5838A39F1F11}"/>
              </a:ext>
            </a:extLst>
          </p:cNvPr>
          <p:cNvCxnSpPr>
            <a:cxnSpLocks/>
          </p:cNvCxnSpPr>
          <p:nvPr/>
        </p:nvCxnSpPr>
        <p:spPr>
          <a:xfrm flipH="1">
            <a:off x="10870047" y="3692384"/>
            <a:ext cx="4964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9980C8-8030-1419-DA4E-CAB3C3AE8FE8}"/>
              </a:ext>
            </a:extLst>
          </p:cNvPr>
          <p:cNvCxnSpPr>
            <a:cxnSpLocks/>
          </p:cNvCxnSpPr>
          <p:nvPr/>
        </p:nvCxnSpPr>
        <p:spPr>
          <a:xfrm flipV="1">
            <a:off x="10870047" y="5016374"/>
            <a:ext cx="5115807" cy="17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B9FBF-59BC-A512-CA87-E3F800147FC2}"/>
              </a:ext>
            </a:extLst>
          </p:cNvPr>
          <p:cNvGrpSpPr/>
          <p:nvPr/>
        </p:nvGrpSpPr>
        <p:grpSpPr>
          <a:xfrm>
            <a:off x="15906335" y="4858159"/>
            <a:ext cx="1637745" cy="539394"/>
            <a:chOff x="10086109" y="1508280"/>
            <a:chExt cx="1637745" cy="5393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5DCF70-894E-5E5D-491A-976865728723}"/>
                </a:ext>
              </a:extLst>
            </p:cNvPr>
            <p:cNvGrpSpPr/>
            <p:nvPr/>
          </p:nvGrpSpPr>
          <p:grpSpPr>
            <a:xfrm>
              <a:off x="10086109" y="1508280"/>
              <a:ext cx="1541192" cy="539394"/>
              <a:chOff x="10086109" y="1508280"/>
              <a:chExt cx="1541192" cy="53939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A1E2DAC-44EB-B6AA-0679-92B804EF75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1508280"/>
                <a:ext cx="154119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D1DEC45-79A6-B011-B009-1DE0D7521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2047674"/>
                <a:ext cx="154119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F5B71A-0FD5-07F5-F568-85E55AC93580}"/>
                </a:ext>
              </a:extLst>
            </p:cNvPr>
            <p:cNvSpPr txBox="1"/>
            <p:nvPr/>
          </p:nvSpPr>
          <p:spPr>
            <a:xfrm>
              <a:off x="10255272" y="1532436"/>
              <a:ext cx="146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subject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F7332-B7EA-41F3-4D0D-D0A5645D9D87}"/>
              </a:ext>
            </a:extLst>
          </p:cNvPr>
          <p:cNvCxnSpPr>
            <a:cxnSpLocks/>
          </p:cNvCxnSpPr>
          <p:nvPr/>
        </p:nvCxnSpPr>
        <p:spPr>
          <a:xfrm flipH="1">
            <a:off x="10926534" y="5312516"/>
            <a:ext cx="5052411" cy="1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8B6F46-029B-DF59-FE18-99A982612A2F}"/>
              </a:ext>
            </a:extLst>
          </p:cNvPr>
          <p:cNvCxnSpPr>
            <a:cxnSpLocks/>
          </p:cNvCxnSpPr>
          <p:nvPr/>
        </p:nvCxnSpPr>
        <p:spPr>
          <a:xfrm>
            <a:off x="10784790" y="1624720"/>
            <a:ext cx="5049512" cy="13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BB8B48-079E-B2D4-1D8F-53AFF605A607}"/>
              </a:ext>
            </a:extLst>
          </p:cNvPr>
          <p:cNvGrpSpPr/>
          <p:nvPr/>
        </p:nvGrpSpPr>
        <p:grpSpPr>
          <a:xfrm>
            <a:off x="15900808" y="1476035"/>
            <a:ext cx="1917896" cy="539394"/>
            <a:chOff x="10080582" y="1508280"/>
            <a:chExt cx="1917896" cy="53939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4A70DBF-CEE3-30E2-91E2-E6BF2700A593}"/>
                </a:ext>
              </a:extLst>
            </p:cNvPr>
            <p:cNvGrpSpPr/>
            <p:nvPr/>
          </p:nvGrpSpPr>
          <p:grpSpPr>
            <a:xfrm>
              <a:off x="10086109" y="1508280"/>
              <a:ext cx="1541192" cy="539394"/>
              <a:chOff x="10086109" y="1508280"/>
              <a:chExt cx="1541192" cy="539394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E745C00-5BBB-B7FC-BEDB-77905202F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1508280"/>
                <a:ext cx="154119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151137-43EC-7D1B-1B8B-4C54CB76B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2047674"/>
                <a:ext cx="154119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95E1C9-C62B-4A3E-07A6-2AA2AC1815EC}"/>
                </a:ext>
              </a:extLst>
            </p:cNvPr>
            <p:cNvSpPr txBox="1"/>
            <p:nvPr/>
          </p:nvSpPr>
          <p:spPr>
            <a:xfrm>
              <a:off x="10080582" y="1540946"/>
              <a:ext cx="1917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Admin_mst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504B7E6-8E01-EAB3-E23B-843DDB0CF9E5}"/>
              </a:ext>
            </a:extLst>
          </p:cNvPr>
          <p:cNvCxnSpPr>
            <a:cxnSpLocks/>
          </p:cNvCxnSpPr>
          <p:nvPr/>
        </p:nvCxnSpPr>
        <p:spPr>
          <a:xfrm flipH="1">
            <a:off x="10784790" y="1943652"/>
            <a:ext cx="5087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0C91B-73AB-085F-3F2C-62066A413BCF}"/>
              </a:ext>
            </a:extLst>
          </p:cNvPr>
          <p:cNvCxnSpPr>
            <a:cxnSpLocks/>
          </p:cNvCxnSpPr>
          <p:nvPr/>
        </p:nvCxnSpPr>
        <p:spPr>
          <a:xfrm>
            <a:off x="11023124" y="7832508"/>
            <a:ext cx="4877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F48EF3-AEF9-C24A-1A1B-187A352EE649}"/>
              </a:ext>
            </a:extLst>
          </p:cNvPr>
          <p:cNvGrpSpPr/>
          <p:nvPr/>
        </p:nvGrpSpPr>
        <p:grpSpPr>
          <a:xfrm>
            <a:off x="15834302" y="7719988"/>
            <a:ext cx="1928055" cy="539394"/>
            <a:chOff x="9941466" y="1508280"/>
            <a:chExt cx="1928055" cy="53939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777333-07D5-A0E0-F8D5-C3E395DFDB08}"/>
                </a:ext>
              </a:extLst>
            </p:cNvPr>
            <p:cNvGrpSpPr/>
            <p:nvPr/>
          </p:nvGrpSpPr>
          <p:grpSpPr>
            <a:xfrm>
              <a:off x="10086109" y="1508280"/>
              <a:ext cx="1565135" cy="539394"/>
              <a:chOff x="10086109" y="1508280"/>
              <a:chExt cx="1565135" cy="53939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90C77D4-14ED-323D-B272-1D1C235017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1508280"/>
                <a:ext cx="156513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218A471-FC31-C5B4-DDCC-23831C9DC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2047674"/>
                <a:ext cx="156513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DED36-E7FE-4758-4EC9-ACDBF3E3102F}"/>
                </a:ext>
              </a:extLst>
            </p:cNvPr>
            <p:cNvSpPr txBox="1"/>
            <p:nvPr/>
          </p:nvSpPr>
          <p:spPr>
            <a:xfrm>
              <a:off x="9941466" y="1516157"/>
              <a:ext cx="1928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Student_info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1786BC0-BA0E-AB21-4C96-12469594AA10}"/>
              </a:ext>
            </a:extLst>
          </p:cNvPr>
          <p:cNvCxnSpPr>
            <a:cxnSpLocks/>
          </p:cNvCxnSpPr>
          <p:nvPr/>
        </p:nvCxnSpPr>
        <p:spPr>
          <a:xfrm flipH="1">
            <a:off x="11023124" y="8195970"/>
            <a:ext cx="4877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70C7EA-49AB-9A73-42CF-954F274F2461}"/>
              </a:ext>
            </a:extLst>
          </p:cNvPr>
          <p:cNvGrpSpPr/>
          <p:nvPr/>
        </p:nvGrpSpPr>
        <p:grpSpPr>
          <a:xfrm>
            <a:off x="10926534" y="9185784"/>
            <a:ext cx="6921583" cy="539394"/>
            <a:chOff x="4481640" y="357042"/>
            <a:chExt cx="6921583" cy="539394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8097DA2-B212-F914-FC62-CB33CF9BF19A}"/>
                </a:ext>
              </a:extLst>
            </p:cNvPr>
            <p:cNvCxnSpPr>
              <a:cxnSpLocks/>
            </p:cNvCxnSpPr>
            <p:nvPr/>
          </p:nvCxnSpPr>
          <p:spPr>
            <a:xfrm>
              <a:off x="4481640" y="496142"/>
              <a:ext cx="51749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844163C-78B5-8D01-F98E-0D02700BBC5A}"/>
                </a:ext>
              </a:extLst>
            </p:cNvPr>
            <p:cNvGrpSpPr/>
            <p:nvPr/>
          </p:nvGrpSpPr>
          <p:grpSpPr>
            <a:xfrm>
              <a:off x="9534051" y="357042"/>
              <a:ext cx="1869172" cy="539394"/>
              <a:chOff x="9904659" y="1508280"/>
              <a:chExt cx="1869172" cy="53939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28DBBC9-B615-51D8-AEB4-1A1F9CEDABDC}"/>
                  </a:ext>
                </a:extLst>
              </p:cNvPr>
              <p:cNvGrpSpPr/>
              <p:nvPr/>
            </p:nvGrpSpPr>
            <p:grpSpPr>
              <a:xfrm>
                <a:off x="10001212" y="1508280"/>
                <a:ext cx="1558226" cy="539394"/>
                <a:chOff x="10001212" y="1508280"/>
                <a:chExt cx="1558226" cy="539394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5477173-876B-08FE-5287-A83DF73B7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01212" y="1508280"/>
                  <a:ext cx="1538641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314A4A3-27AB-4241-8DF0-6DA9AAEA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6109" y="2047674"/>
                  <a:ext cx="1473329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9F71D5-B28D-A65D-A659-AA90E03E3B3D}"/>
                  </a:ext>
                </a:extLst>
              </p:cNvPr>
              <p:cNvSpPr txBox="1"/>
              <p:nvPr/>
            </p:nvSpPr>
            <p:spPr>
              <a:xfrm>
                <a:off x="9904659" y="1536026"/>
                <a:ext cx="1869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Student_info</a:t>
                </a:r>
              </a:p>
            </p:txBody>
          </p: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DBC0BDB-5EA6-1A23-D27B-FA603D625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230" y="825589"/>
              <a:ext cx="5078388" cy="208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0B6A4A2-3F25-0C20-AF1D-95477B491B90}"/>
              </a:ext>
            </a:extLst>
          </p:cNvPr>
          <p:cNvCxnSpPr>
            <a:cxnSpLocks/>
          </p:cNvCxnSpPr>
          <p:nvPr/>
        </p:nvCxnSpPr>
        <p:spPr>
          <a:xfrm flipH="1" flipV="1">
            <a:off x="3176806" y="5422358"/>
            <a:ext cx="5392889" cy="4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36C9F51-E5A0-279A-65F4-4414E70CE3E9}"/>
              </a:ext>
            </a:extLst>
          </p:cNvPr>
          <p:cNvCxnSpPr>
            <a:cxnSpLocks/>
          </p:cNvCxnSpPr>
          <p:nvPr/>
        </p:nvCxnSpPr>
        <p:spPr>
          <a:xfrm rot="10800000">
            <a:off x="2432688" y="5700371"/>
            <a:ext cx="6251371" cy="2505857"/>
          </a:xfrm>
          <a:prstGeom prst="bentConnector3">
            <a:avLst>
              <a:gd name="adj1" fmla="val 995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94ACBEF-D0EB-8173-57AF-3807E66075A6}"/>
              </a:ext>
            </a:extLst>
          </p:cNvPr>
          <p:cNvCxnSpPr>
            <a:cxnSpLocks/>
          </p:cNvCxnSpPr>
          <p:nvPr/>
        </p:nvCxnSpPr>
        <p:spPr>
          <a:xfrm>
            <a:off x="2792098" y="5762331"/>
            <a:ext cx="5692573" cy="1989239"/>
          </a:xfrm>
          <a:prstGeom prst="bentConnector3">
            <a:avLst>
              <a:gd name="adj1" fmla="val -1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9CFDB0F0-CB85-F1D1-4A12-8D92B97062C5}"/>
              </a:ext>
            </a:extLst>
          </p:cNvPr>
          <p:cNvCxnSpPr>
            <a:cxnSpLocks/>
          </p:cNvCxnSpPr>
          <p:nvPr/>
        </p:nvCxnSpPr>
        <p:spPr>
          <a:xfrm>
            <a:off x="1995745" y="5652765"/>
            <a:ext cx="6574874" cy="3563817"/>
          </a:xfrm>
          <a:prstGeom prst="bentConnector3">
            <a:avLst>
              <a:gd name="adj1" fmla="val 3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AD1B5D1-65D6-D0D9-7DF3-8AB527485704}"/>
              </a:ext>
            </a:extLst>
          </p:cNvPr>
          <p:cNvSpPr txBox="1"/>
          <p:nvPr/>
        </p:nvSpPr>
        <p:spPr>
          <a:xfrm>
            <a:off x="13093580" y="1247727"/>
            <a:ext cx="280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login data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CAF1C-8E58-65D2-711D-43825DA49AA1}"/>
              </a:ext>
            </a:extLst>
          </p:cNvPr>
          <p:cNvSpPr txBox="1"/>
          <p:nvPr/>
        </p:nvSpPr>
        <p:spPr>
          <a:xfrm>
            <a:off x="11488724" y="1886622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6C23E6E-44FF-78D2-52F5-2B79BA79BD7E}"/>
              </a:ext>
            </a:extLst>
          </p:cNvPr>
          <p:cNvSpPr txBox="1"/>
          <p:nvPr/>
        </p:nvSpPr>
        <p:spPr>
          <a:xfrm>
            <a:off x="2983990" y="1921406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493136-97B4-80DC-A91D-1527D1ABE2AB}"/>
              </a:ext>
            </a:extLst>
          </p:cNvPr>
          <p:cNvSpPr txBox="1"/>
          <p:nvPr/>
        </p:nvSpPr>
        <p:spPr>
          <a:xfrm>
            <a:off x="5159111" y="2856468"/>
            <a:ext cx="433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department details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E61136-6CBC-FADA-9672-1929ED882C75}"/>
              </a:ext>
            </a:extLst>
          </p:cNvPr>
          <p:cNvSpPr txBox="1"/>
          <p:nvPr/>
        </p:nvSpPr>
        <p:spPr>
          <a:xfrm>
            <a:off x="12577862" y="2987184"/>
            <a:ext cx="375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 department 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DC51E-AC91-6BDC-8A6B-7BDE4E060FB6}"/>
              </a:ext>
            </a:extLst>
          </p:cNvPr>
          <p:cNvSpPr txBox="1"/>
          <p:nvPr/>
        </p:nvSpPr>
        <p:spPr>
          <a:xfrm>
            <a:off x="11546713" y="3622852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56111E-5ADA-9F73-4E66-E61980A10E0B}"/>
              </a:ext>
            </a:extLst>
          </p:cNvPr>
          <p:cNvSpPr txBox="1"/>
          <p:nvPr/>
        </p:nvSpPr>
        <p:spPr>
          <a:xfrm>
            <a:off x="3267573" y="3319898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776A77-01FA-7F00-C389-A2AAC2ABCDFB}"/>
              </a:ext>
            </a:extLst>
          </p:cNvPr>
          <p:cNvSpPr txBox="1"/>
          <p:nvPr/>
        </p:nvSpPr>
        <p:spPr>
          <a:xfrm>
            <a:off x="3574082" y="4701926"/>
            <a:ext cx="328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subject details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6168857-6F6D-766A-612B-E6E5C9C72FE2}"/>
              </a:ext>
            </a:extLst>
          </p:cNvPr>
          <p:cNvSpPr txBox="1"/>
          <p:nvPr/>
        </p:nvSpPr>
        <p:spPr>
          <a:xfrm>
            <a:off x="12826895" y="4643726"/>
            <a:ext cx="3946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 subject data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A6A1CC-BAF9-89CA-66CC-8538CE18A9AB}"/>
              </a:ext>
            </a:extLst>
          </p:cNvPr>
          <p:cNvSpPr txBox="1"/>
          <p:nvPr/>
        </p:nvSpPr>
        <p:spPr>
          <a:xfrm>
            <a:off x="11664288" y="5289475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FB2DD8-1D02-062F-685F-39AB512AF368}"/>
              </a:ext>
            </a:extLst>
          </p:cNvPr>
          <p:cNvSpPr txBox="1"/>
          <p:nvPr/>
        </p:nvSpPr>
        <p:spPr>
          <a:xfrm>
            <a:off x="6110233" y="5071737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EC8E369-3CAB-FF8A-D69F-2C933A60D6D5}"/>
              </a:ext>
            </a:extLst>
          </p:cNvPr>
          <p:cNvSpPr txBox="1"/>
          <p:nvPr/>
        </p:nvSpPr>
        <p:spPr>
          <a:xfrm>
            <a:off x="3417359" y="5633420"/>
            <a:ext cx="291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teacher details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E016B9E-1EBE-5E26-AB2D-29C4FC6C16BD}"/>
              </a:ext>
            </a:extLst>
          </p:cNvPr>
          <p:cNvSpPr txBox="1"/>
          <p:nvPr/>
        </p:nvSpPr>
        <p:spPr>
          <a:xfrm>
            <a:off x="12826895" y="6149725"/>
            <a:ext cx="287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 teacher data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7F41C94-793C-5313-032E-9E91D724C68C}"/>
              </a:ext>
            </a:extLst>
          </p:cNvPr>
          <p:cNvSpPr txBox="1"/>
          <p:nvPr/>
        </p:nvSpPr>
        <p:spPr>
          <a:xfrm>
            <a:off x="11764486" y="6756950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552703-6615-BA53-5FED-615E62B27F23}"/>
              </a:ext>
            </a:extLst>
          </p:cNvPr>
          <p:cNvSpPr txBox="1"/>
          <p:nvPr/>
        </p:nvSpPr>
        <p:spPr>
          <a:xfrm>
            <a:off x="6136998" y="6448118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F0D59EF-1CE3-8239-5454-AEDB8FDBD30C}"/>
              </a:ext>
            </a:extLst>
          </p:cNvPr>
          <p:cNvSpPr txBox="1"/>
          <p:nvPr/>
        </p:nvSpPr>
        <p:spPr>
          <a:xfrm>
            <a:off x="5528160" y="7352389"/>
            <a:ext cx="300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student details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D86848-546E-1BFA-2721-50F34588A4C7}"/>
              </a:ext>
            </a:extLst>
          </p:cNvPr>
          <p:cNvSpPr txBox="1"/>
          <p:nvPr/>
        </p:nvSpPr>
        <p:spPr>
          <a:xfrm>
            <a:off x="12952969" y="7448502"/>
            <a:ext cx="2933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 student data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B5C24E-7164-5ADD-FC0A-CDFA61FA0873}"/>
              </a:ext>
            </a:extLst>
          </p:cNvPr>
          <p:cNvSpPr txBox="1"/>
          <p:nvPr/>
        </p:nvSpPr>
        <p:spPr>
          <a:xfrm>
            <a:off x="11804036" y="8202411"/>
            <a:ext cx="156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EADA95-5016-06D3-718B-9182BBA7FC24}"/>
              </a:ext>
            </a:extLst>
          </p:cNvPr>
          <p:cNvSpPr txBox="1"/>
          <p:nvPr/>
        </p:nvSpPr>
        <p:spPr>
          <a:xfrm>
            <a:off x="13711504" y="8968520"/>
            <a:ext cx="211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Send data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2F7455-2D69-7785-02BB-F06DEE625165}"/>
              </a:ext>
            </a:extLst>
          </p:cNvPr>
          <p:cNvSpPr txBox="1"/>
          <p:nvPr/>
        </p:nvSpPr>
        <p:spPr>
          <a:xfrm>
            <a:off x="11858209" y="9621605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D26343-1F49-609F-BF86-01ED8C8D792A}"/>
              </a:ext>
            </a:extLst>
          </p:cNvPr>
          <p:cNvSpPr txBox="1"/>
          <p:nvPr/>
        </p:nvSpPr>
        <p:spPr>
          <a:xfrm>
            <a:off x="2039965" y="9313616"/>
            <a:ext cx="257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Display report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577755F-8B53-5E97-C5AA-99D8321A8530}"/>
              </a:ext>
            </a:extLst>
          </p:cNvPr>
          <p:cNvCxnSpPr>
            <a:cxnSpLocks/>
          </p:cNvCxnSpPr>
          <p:nvPr/>
        </p:nvCxnSpPr>
        <p:spPr>
          <a:xfrm flipV="1">
            <a:off x="3119787" y="5040192"/>
            <a:ext cx="5449908" cy="393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57584E62-55F3-1F03-48C7-56AB39C3C593}"/>
              </a:ext>
            </a:extLst>
          </p:cNvPr>
          <p:cNvCxnSpPr>
            <a:cxnSpLocks/>
          </p:cNvCxnSpPr>
          <p:nvPr/>
        </p:nvCxnSpPr>
        <p:spPr>
          <a:xfrm>
            <a:off x="2963348" y="5718622"/>
            <a:ext cx="5353638" cy="1051915"/>
          </a:xfrm>
          <a:prstGeom prst="bentConnector3">
            <a:avLst>
              <a:gd name="adj1" fmla="val 2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20411E4-5235-3F42-FAE2-832F9DB31C5F}"/>
              </a:ext>
            </a:extLst>
          </p:cNvPr>
          <p:cNvCxnSpPr>
            <a:cxnSpLocks/>
          </p:cNvCxnSpPr>
          <p:nvPr/>
        </p:nvCxnSpPr>
        <p:spPr>
          <a:xfrm rot="10800000">
            <a:off x="3075682" y="5688081"/>
            <a:ext cx="5853462" cy="554110"/>
          </a:xfrm>
          <a:prstGeom prst="bentConnector3">
            <a:avLst>
              <a:gd name="adj1" fmla="val 109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8EACB2AC-3A7F-D581-16C0-D3D3331EC609}"/>
              </a:ext>
            </a:extLst>
          </p:cNvPr>
          <p:cNvSpPr txBox="1"/>
          <p:nvPr/>
        </p:nvSpPr>
        <p:spPr>
          <a:xfrm>
            <a:off x="4936684" y="8810065"/>
            <a:ext cx="10775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View report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569F9EF-8352-0DA4-F92A-369A71B03184}"/>
              </a:ext>
            </a:extLst>
          </p:cNvPr>
          <p:cNvSpPr txBox="1"/>
          <p:nvPr/>
        </p:nvSpPr>
        <p:spPr>
          <a:xfrm>
            <a:off x="3255756" y="7823060"/>
            <a:ext cx="10775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70315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347379-FF21-1C1E-79CC-70DAC104720C}"/>
              </a:ext>
            </a:extLst>
          </p:cNvPr>
          <p:cNvSpPr/>
          <p:nvPr/>
        </p:nvSpPr>
        <p:spPr>
          <a:xfrm>
            <a:off x="-2183354" y="-1790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4A020C8F-38EA-8880-854C-80D98E066194}"/>
              </a:ext>
            </a:extLst>
          </p:cNvPr>
          <p:cNvSpPr/>
          <p:nvPr/>
        </p:nvSpPr>
        <p:spPr>
          <a:xfrm>
            <a:off x="15367756" y="-534763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506C22F7-21FA-C0B2-0564-962F4E08A13E}"/>
              </a:ext>
            </a:extLst>
          </p:cNvPr>
          <p:cNvSpPr/>
          <p:nvPr/>
        </p:nvSpPr>
        <p:spPr>
          <a:xfrm>
            <a:off x="83074" y="5619937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B8E45047-4EAC-BE57-EC2A-72BEAE3A40FA}"/>
              </a:ext>
            </a:extLst>
          </p:cNvPr>
          <p:cNvSpPr/>
          <p:nvPr/>
        </p:nvSpPr>
        <p:spPr>
          <a:xfrm rot="-4645527">
            <a:off x="16940498" y="-1998626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64EE048B-2282-F33C-9018-33B472997F6E}"/>
              </a:ext>
            </a:extLst>
          </p:cNvPr>
          <p:cNvSpPr/>
          <p:nvPr/>
        </p:nvSpPr>
        <p:spPr>
          <a:xfrm rot="7304412">
            <a:off x="-1397693" y="3825673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040FAA-E8F6-45B1-7C71-A44E383ECD04}"/>
              </a:ext>
            </a:extLst>
          </p:cNvPr>
          <p:cNvSpPr txBox="1">
            <a:spLocks/>
          </p:cNvSpPr>
          <p:nvPr/>
        </p:nvSpPr>
        <p:spPr>
          <a:xfrm>
            <a:off x="-1138847" y="199048"/>
            <a:ext cx="6324602" cy="4239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2nd level DFD of 2.0 </a:t>
            </a:r>
          </a:p>
          <a:p>
            <a:r>
              <a:rPr lang="en-US" sz="3200" b="1" dirty="0"/>
              <a:t>(Teacher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ACF42-4457-0CA3-C2F6-7BD94962CFF9}"/>
              </a:ext>
            </a:extLst>
          </p:cNvPr>
          <p:cNvSpPr/>
          <p:nvPr/>
        </p:nvSpPr>
        <p:spPr>
          <a:xfrm>
            <a:off x="1038003" y="4678385"/>
            <a:ext cx="1965526" cy="9498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Teacher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551B15-C68E-F37E-59DD-C9386B0E47DA}"/>
              </a:ext>
            </a:extLst>
          </p:cNvPr>
          <p:cNvSpPr/>
          <p:nvPr/>
        </p:nvSpPr>
        <p:spPr>
          <a:xfrm>
            <a:off x="8102101" y="878339"/>
            <a:ext cx="1844876" cy="15103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2.1</a:t>
            </a:r>
          </a:p>
          <a:p>
            <a:pPr algn="ctr"/>
            <a:r>
              <a:rPr lang="en-US" sz="2400" b="1" dirty="0"/>
              <a:t>Login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D3ED9B-3C56-E503-2C2E-49A0B586B415}"/>
              </a:ext>
            </a:extLst>
          </p:cNvPr>
          <p:cNvSpPr/>
          <p:nvPr/>
        </p:nvSpPr>
        <p:spPr>
          <a:xfrm>
            <a:off x="8192674" y="2644143"/>
            <a:ext cx="1831275" cy="143443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2.2</a:t>
            </a:r>
          </a:p>
          <a:p>
            <a:pPr algn="ctr"/>
            <a:r>
              <a:rPr lang="en-US" sz="2200" b="1" dirty="0"/>
              <a:t>Question</a:t>
            </a:r>
          </a:p>
          <a:p>
            <a:pPr algn="ctr"/>
            <a:r>
              <a:rPr lang="en-US" sz="2400" b="1" dirty="0"/>
              <a:t>manage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95E04C-70B1-30C6-79FF-BC51DA4D047B}"/>
              </a:ext>
            </a:extLst>
          </p:cNvPr>
          <p:cNvSpPr/>
          <p:nvPr/>
        </p:nvSpPr>
        <p:spPr>
          <a:xfrm>
            <a:off x="8251362" y="4304182"/>
            <a:ext cx="1806240" cy="158529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/>
              <a:t>2.3</a:t>
            </a:r>
          </a:p>
          <a:p>
            <a:pPr algn="ctr"/>
            <a:r>
              <a:rPr lang="en-US" sz="2300" b="1" dirty="0"/>
              <a:t> Profile</a:t>
            </a:r>
          </a:p>
          <a:p>
            <a:pPr algn="ctr"/>
            <a:r>
              <a:rPr lang="en-US" sz="2300" b="1" dirty="0"/>
              <a:t>manage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E3D4DF-7199-A021-F347-F49F3F370D73}"/>
              </a:ext>
            </a:extLst>
          </p:cNvPr>
          <p:cNvSpPr/>
          <p:nvPr/>
        </p:nvSpPr>
        <p:spPr>
          <a:xfrm>
            <a:off x="8204719" y="6071800"/>
            <a:ext cx="1998142" cy="158529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/>
              <a:t>2.4</a:t>
            </a:r>
          </a:p>
          <a:p>
            <a:pPr algn="ctr"/>
            <a:r>
              <a:rPr lang="en-US" sz="2300" b="1" dirty="0"/>
              <a:t>View student details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D86ABD-3A79-E7FA-EB1E-0CD7ECBA4E6C}"/>
              </a:ext>
            </a:extLst>
          </p:cNvPr>
          <p:cNvSpPr/>
          <p:nvPr/>
        </p:nvSpPr>
        <p:spPr>
          <a:xfrm>
            <a:off x="8370202" y="7865926"/>
            <a:ext cx="1998142" cy="17805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2.5</a:t>
            </a:r>
          </a:p>
          <a:p>
            <a:pPr algn="ctr"/>
            <a:r>
              <a:rPr lang="en-US" sz="2400" b="1" dirty="0"/>
              <a:t>View student results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330C13A-8D9C-B129-0C99-82F1C84C419E}"/>
              </a:ext>
            </a:extLst>
          </p:cNvPr>
          <p:cNvCxnSpPr>
            <a:cxnSpLocks/>
          </p:cNvCxnSpPr>
          <p:nvPr/>
        </p:nvCxnSpPr>
        <p:spPr>
          <a:xfrm flipV="1">
            <a:off x="1297315" y="1357594"/>
            <a:ext cx="6874783" cy="3236409"/>
          </a:xfrm>
          <a:prstGeom prst="bentConnector3">
            <a:avLst>
              <a:gd name="adj1" fmla="val 676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9F87C4-92E2-9232-107C-5B766BBEA90B}"/>
              </a:ext>
            </a:extLst>
          </p:cNvPr>
          <p:cNvSpPr txBox="1"/>
          <p:nvPr/>
        </p:nvSpPr>
        <p:spPr>
          <a:xfrm>
            <a:off x="5409314" y="921790"/>
            <a:ext cx="1704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login details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31DFE0-68B9-0BE4-BBFB-A22AB4E7BBA3}"/>
              </a:ext>
            </a:extLst>
          </p:cNvPr>
          <p:cNvCxnSpPr>
            <a:cxnSpLocks/>
          </p:cNvCxnSpPr>
          <p:nvPr/>
        </p:nvCxnSpPr>
        <p:spPr>
          <a:xfrm>
            <a:off x="10147400" y="6632989"/>
            <a:ext cx="5430579" cy="369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91B05E-7A9C-FDC8-273E-BDD772858220}"/>
              </a:ext>
            </a:extLst>
          </p:cNvPr>
          <p:cNvGrpSpPr/>
          <p:nvPr/>
        </p:nvGrpSpPr>
        <p:grpSpPr>
          <a:xfrm>
            <a:off x="15595784" y="6607202"/>
            <a:ext cx="1998142" cy="547825"/>
            <a:chOff x="9654590" y="1499849"/>
            <a:chExt cx="1998142" cy="5478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D6E31F-2619-6910-3796-C223A46EE66B}"/>
                </a:ext>
              </a:extLst>
            </p:cNvPr>
            <p:cNvGrpSpPr/>
            <p:nvPr/>
          </p:nvGrpSpPr>
          <p:grpSpPr>
            <a:xfrm>
              <a:off x="9679806" y="1499849"/>
              <a:ext cx="1752600" cy="547825"/>
              <a:chOff x="9679806" y="1499849"/>
              <a:chExt cx="1752600" cy="547825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BDBEFE-DEE7-3A6E-4918-53E25FBB55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9806" y="1499849"/>
                <a:ext cx="1752600" cy="510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DCFBEF-1D31-07D7-E390-DFBB0251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9806" y="2047674"/>
                <a:ext cx="1752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967AE6-5EBB-CF23-164F-B09F6A651AD2}"/>
                </a:ext>
              </a:extLst>
            </p:cNvPr>
            <p:cNvSpPr txBox="1"/>
            <p:nvPr/>
          </p:nvSpPr>
          <p:spPr>
            <a:xfrm>
              <a:off x="9654590" y="1541176"/>
              <a:ext cx="1998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student_info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8AC0B1-AEB6-37CA-4141-9335A2BA3708}"/>
              </a:ext>
            </a:extLst>
          </p:cNvPr>
          <p:cNvCxnSpPr>
            <a:cxnSpLocks/>
          </p:cNvCxnSpPr>
          <p:nvPr/>
        </p:nvCxnSpPr>
        <p:spPr>
          <a:xfrm flipH="1" flipV="1">
            <a:off x="10190733" y="7049681"/>
            <a:ext cx="5430267" cy="6051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A1024D6-C9CC-3E25-FC1E-5B598410E5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66010" y="1745689"/>
            <a:ext cx="6410994" cy="2894858"/>
          </a:xfrm>
          <a:prstGeom prst="bentConnector3">
            <a:avLst>
              <a:gd name="adj1" fmla="val 99920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5037AAD-EF04-EEFE-CB18-6889FDB92307}"/>
              </a:ext>
            </a:extLst>
          </p:cNvPr>
          <p:cNvCxnSpPr>
            <a:cxnSpLocks/>
          </p:cNvCxnSpPr>
          <p:nvPr/>
        </p:nvCxnSpPr>
        <p:spPr>
          <a:xfrm flipV="1">
            <a:off x="2031673" y="3015530"/>
            <a:ext cx="6282546" cy="1614410"/>
          </a:xfrm>
          <a:prstGeom prst="bentConnector3">
            <a:avLst>
              <a:gd name="adj1" fmla="val -335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6493B-7A70-7AEC-EF46-4CCA6288CA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20433" y="3558166"/>
            <a:ext cx="5872870" cy="1082814"/>
          </a:xfrm>
          <a:prstGeom prst="bentConnector3">
            <a:avLst>
              <a:gd name="adj1" fmla="val 99629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31AEA1-7B71-BF1C-242B-1E0D8CA75B17}"/>
              </a:ext>
            </a:extLst>
          </p:cNvPr>
          <p:cNvCxnSpPr>
            <a:cxnSpLocks/>
          </p:cNvCxnSpPr>
          <p:nvPr/>
        </p:nvCxnSpPr>
        <p:spPr>
          <a:xfrm>
            <a:off x="9904527" y="3139153"/>
            <a:ext cx="5792673" cy="781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71EE10-1AE3-F886-7F2A-C546C44ACD8F}"/>
              </a:ext>
            </a:extLst>
          </p:cNvPr>
          <p:cNvGrpSpPr/>
          <p:nvPr/>
        </p:nvGrpSpPr>
        <p:grpSpPr>
          <a:xfrm>
            <a:off x="15708899" y="3130673"/>
            <a:ext cx="1557688" cy="569037"/>
            <a:chOff x="9636785" y="1478637"/>
            <a:chExt cx="1557688" cy="56903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3E20E1-81FE-B686-2A59-D50A35DA7E04}"/>
                </a:ext>
              </a:extLst>
            </p:cNvPr>
            <p:cNvGrpSpPr/>
            <p:nvPr/>
          </p:nvGrpSpPr>
          <p:grpSpPr>
            <a:xfrm>
              <a:off x="9636785" y="1478637"/>
              <a:ext cx="1557688" cy="569037"/>
              <a:chOff x="9636785" y="1478637"/>
              <a:chExt cx="1557688" cy="569037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04F62C-B06D-7112-FC0E-10A9E8092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590" y="1478637"/>
                <a:ext cx="1539883" cy="296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C35992-83E1-0642-6CDD-D6CC7B1D5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6785" y="2047674"/>
                <a:ext cx="15576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1213D0-872A-3E97-788F-3B576753E0A8}"/>
                </a:ext>
              </a:extLst>
            </p:cNvPr>
            <p:cNvSpPr txBox="1"/>
            <p:nvPr/>
          </p:nvSpPr>
          <p:spPr>
            <a:xfrm>
              <a:off x="9636785" y="1499516"/>
              <a:ext cx="146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question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A41399-E81C-19A5-0833-F3A8B3DFD8E4}"/>
              </a:ext>
            </a:extLst>
          </p:cNvPr>
          <p:cNvCxnSpPr>
            <a:cxnSpLocks/>
          </p:cNvCxnSpPr>
          <p:nvPr/>
        </p:nvCxnSpPr>
        <p:spPr>
          <a:xfrm flipH="1" flipV="1">
            <a:off x="10023949" y="3563576"/>
            <a:ext cx="5571835" cy="4964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752D6C-F3B2-20D9-456D-75DBC2943C5A}"/>
              </a:ext>
            </a:extLst>
          </p:cNvPr>
          <p:cNvCxnSpPr>
            <a:cxnSpLocks/>
          </p:cNvCxnSpPr>
          <p:nvPr/>
        </p:nvCxnSpPr>
        <p:spPr>
          <a:xfrm>
            <a:off x="10023949" y="4914432"/>
            <a:ext cx="5479694" cy="638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D7E1DE-9587-E372-0770-A4A0B5D2F0AC}"/>
              </a:ext>
            </a:extLst>
          </p:cNvPr>
          <p:cNvGrpSpPr/>
          <p:nvPr/>
        </p:nvGrpSpPr>
        <p:grpSpPr>
          <a:xfrm>
            <a:off x="15416303" y="4797368"/>
            <a:ext cx="2177623" cy="662915"/>
            <a:chOff x="9791048" y="1180000"/>
            <a:chExt cx="2177623" cy="66291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F8A0EE-43CB-0A20-CD30-8D307ABBE646}"/>
                </a:ext>
              </a:extLst>
            </p:cNvPr>
            <p:cNvGrpSpPr/>
            <p:nvPr/>
          </p:nvGrpSpPr>
          <p:grpSpPr>
            <a:xfrm>
              <a:off x="9920503" y="1180000"/>
              <a:ext cx="1751642" cy="662915"/>
              <a:chOff x="9920503" y="1180000"/>
              <a:chExt cx="1751642" cy="66291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9FF961-9716-547B-6E9F-496B1E365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0503" y="1180000"/>
                <a:ext cx="163172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3236153-787B-8265-5675-77BDEEA045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2724" y="1842915"/>
                <a:ext cx="171942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7DCD98-8E19-A87C-4A89-0F6F1504DFB7}"/>
                </a:ext>
              </a:extLst>
            </p:cNvPr>
            <p:cNvSpPr txBox="1"/>
            <p:nvPr/>
          </p:nvSpPr>
          <p:spPr>
            <a:xfrm>
              <a:off x="9791048" y="1300196"/>
              <a:ext cx="2177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Teacher_info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69BDFC-C50B-F069-524F-009B7B4AB24D}"/>
              </a:ext>
            </a:extLst>
          </p:cNvPr>
          <p:cNvCxnSpPr>
            <a:cxnSpLocks/>
          </p:cNvCxnSpPr>
          <p:nvPr/>
        </p:nvCxnSpPr>
        <p:spPr>
          <a:xfrm flipH="1" flipV="1">
            <a:off x="10057602" y="5332587"/>
            <a:ext cx="5396015" cy="6363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54F1BF-6B6A-E919-D17D-FB92A61FED7C}"/>
              </a:ext>
            </a:extLst>
          </p:cNvPr>
          <p:cNvCxnSpPr>
            <a:cxnSpLocks/>
          </p:cNvCxnSpPr>
          <p:nvPr/>
        </p:nvCxnSpPr>
        <p:spPr>
          <a:xfrm>
            <a:off x="9904527" y="1409700"/>
            <a:ext cx="569125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F30BFB-8C80-AB10-B3D4-345BF2454879}"/>
              </a:ext>
            </a:extLst>
          </p:cNvPr>
          <p:cNvGrpSpPr/>
          <p:nvPr/>
        </p:nvGrpSpPr>
        <p:grpSpPr>
          <a:xfrm>
            <a:off x="15503643" y="1267125"/>
            <a:ext cx="2125979" cy="615445"/>
            <a:chOff x="9625502" y="924862"/>
            <a:chExt cx="2125979" cy="61544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677FD45-C526-A6D9-B40C-438A59FFF4A7}"/>
                </a:ext>
              </a:extLst>
            </p:cNvPr>
            <p:cNvGrpSpPr/>
            <p:nvPr/>
          </p:nvGrpSpPr>
          <p:grpSpPr>
            <a:xfrm>
              <a:off x="9625502" y="924862"/>
              <a:ext cx="1749080" cy="615445"/>
              <a:chOff x="9625502" y="924862"/>
              <a:chExt cx="1749080" cy="615445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AD1962E-53F9-61B2-EAC0-FF9D34FB1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5502" y="1529449"/>
                <a:ext cx="1749080" cy="1085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E0A4A2D-7725-44F1-1071-03697D008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5502" y="924862"/>
                <a:ext cx="1674744" cy="147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F553162-CD43-107F-9A19-C1A625CC76C4}"/>
                </a:ext>
              </a:extLst>
            </p:cNvPr>
            <p:cNvSpPr txBox="1"/>
            <p:nvPr/>
          </p:nvSpPr>
          <p:spPr>
            <a:xfrm>
              <a:off x="9656331" y="1018754"/>
              <a:ext cx="2095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Teacher_info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A56015-235B-2847-68E3-55B668DFC0F4}"/>
              </a:ext>
            </a:extLst>
          </p:cNvPr>
          <p:cNvCxnSpPr>
            <a:cxnSpLocks/>
          </p:cNvCxnSpPr>
          <p:nvPr/>
        </p:nvCxnSpPr>
        <p:spPr>
          <a:xfrm flipH="1">
            <a:off x="9946977" y="1822682"/>
            <a:ext cx="563100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930696-34EC-CB84-D48D-1DCD4197419B}"/>
              </a:ext>
            </a:extLst>
          </p:cNvPr>
          <p:cNvCxnSpPr>
            <a:cxnSpLocks/>
          </p:cNvCxnSpPr>
          <p:nvPr/>
        </p:nvCxnSpPr>
        <p:spPr>
          <a:xfrm>
            <a:off x="10368344" y="8466554"/>
            <a:ext cx="5358360" cy="9098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764AF4-7EC3-B22B-75E1-B0A0EFB98CAE}"/>
              </a:ext>
            </a:extLst>
          </p:cNvPr>
          <p:cNvGrpSpPr/>
          <p:nvPr/>
        </p:nvGrpSpPr>
        <p:grpSpPr>
          <a:xfrm>
            <a:off x="15697200" y="8415288"/>
            <a:ext cx="1735632" cy="690612"/>
            <a:chOff x="9756006" y="1508280"/>
            <a:chExt cx="1735632" cy="6906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855E836-A196-A6D3-A79D-F597C7F53D1F}"/>
                </a:ext>
              </a:extLst>
            </p:cNvPr>
            <p:cNvGrpSpPr/>
            <p:nvPr/>
          </p:nvGrpSpPr>
          <p:grpSpPr>
            <a:xfrm>
              <a:off x="9756006" y="1508280"/>
              <a:ext cx="1676400" cy="690612"/>
              <a:chOff x="9756006" y="1508280"/>
              <a:chExt cx="1676400" cy="690612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C8061C-45EB-F1D0-A293-C4A326A92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56006" y="1508280"/>
                <a:ext cx="1676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1C488-7F82-5F4E-BD71-54E8B2B55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56006" y="2198892"/>
                <a:ext cx="1676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2F73C9-D22A-BFE4-C1C5-19BB6865BF82}"/>
                </a:ext>
              </a:extLst>
            </p:cNvPr>
            <p:cNvSpPr txBox="1"/>
            <p:nvPr/>
          </p:nvSpPr>
          <p:spPr>
            <a:xfrm>
              <a:off x="10023056" y="1631108"/>
              <a:ext cx="146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result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4726C2-99EE-4B1E-C963-8A94D469C833}"/>
              </a:ext>
            </a:extLst>
          </p:cNvPr>
          <p:cNvCxnSpPr>
            <a:cxnSpLocks/>
          </p:cNvCxnSpPr>
          <p:nvPr/>
        </p:nvCxnSpPr>
        <p:spPr>
          <a:xfrm flipH="1" flipV="1">
            <a:off x="10368344" y="9037486"/>
            <a:ext cx="5252656" cy="375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0DBC69-F44E-C13A-5053-5EA651B13CAE}"/>
              </a:ext>
            </a:extLst>
          </p:cNvPr>
          <p:cNvCxnSpPr>
            <a:cxnSpLocks/>
          </p:cNvCxnSpPr>
          <p:nvPr/>
        </p:nvCxnSpPr>
        <p:spPr>
          <a:xfrm flipH="1">
            <a:off x="3003528" y="5393418"/>
            <a:ext cx="5310691" cy="1710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91700A1-43AC-AEF8-8C6F-2ADCE7E61B43}"/>
              </a:ext>
            </a:extLst>
          </p:cNvPr>
          <p:cNvCxnSpPr>
            <a:cxnSpLocks/>
          </p:cNvCxnSpPr>
          <p:nvPr/>
        </p:nvCxnSpPr>
        <p:spPr>
          <a:xfrm rot="10800000">
            <a:off x="1970028" y="5665563"/>
            <a:ext cx="6281334" cy="1489464"/>
          </a:xfrm>
          <a:prstGeom prst="bentConnector3">
            <a:avLst>
              <a:gd name="adj1" fmla="val 100041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A04E6F5-8924-BE3D-3A4C-73B3F7ABEC47}"/>
              </a:ext>
            </a:extLst>
          </p:cNvPr>
          <p:cNvCxnSpPr>
            <a:cxnSpLocks/>
          </p:cNvCxnSpPr>
          <p:nvPr/>
        </p:nvCxnSpPr>
        <p:spPr>
          <a:xfrm rot="10800000">
            <a:off x="1173554" y="5653455"/>
            <a:ext cx="7271891" cy="3566463"/>
          </a:xfrm>
          <a:prstGeom prst="bentConnector3">
            <a:avLst>
              <a:gd name="adj1" fmla="val 100036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9E0A373-359C-5BF8-2D98-5074CF9291B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541137" y="5682295"/>
            <a:ext cx="6829065" cy="3073924"/>
          </a:xfrm>
          <a:prstGeom prst="bentConnector3">
            <a:avLst>
              <a:gd name="adj1" fmla="val 67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4B221E3-4D11-090F-25F8-D05D9244DCCA}"/>
              </a:ext>
            </a:extLst>
          </p:cNvPr>
          <p:cNvSpPr txBox="1"/>
          <p:nvPr/>
        </p:nvSpPr>
        <p:spPr>
          <a:xfrm>
            <a:off x="12737517" y="996640"/>
            <a:ext cx="299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login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07936E-788E-1A38-23A0-3C9FE79EC77D}"/>
              </a:ext>
            </a:extLst>
          </p:cNvPr>
          <p:cNvSpPr txBox="1"/>
          <p:nvPr/>
        </p:nvSpPr>
        <p:spPr>
          <a:xfrm>
            <a:off x="10827437" y="1769158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741E3C-43C9-9BDD-0925-78201B8B3F88}"/>
              </a:ext>
            </a:extLst>
          </p:cNvPr>
          <p:cNvSpPr txBox="1"/>
          <p:nvPr/>
        </p:nvSpPr>
        <p:spPr>
          <a:xfrm>
            <a:off x="2133032" y="1676496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57A877-4362-7EBF-55D0-3EA6E7D5FE3E}"/>
              </a:ext>
            </a:extLst>
          </p:cNvPr>
          <p:cNvSpPr txBox="1"/>
          <p:nvPr/>
        </p:nvSpPr>
        <p:spPr>
          <a:xfrm>
            <a:off x="5694776" y="2590881"/>
            <a:ext cx="211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question details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F0195A-8BC3-FC4A-48AE-9A46D74670E5}"/>
              </a:ext>
            </a:extLst>
          </p:cNvPr>
          <p:cNvSpPr txBox="1"/>
          <p:nvPr/>
        </p:nvSpPr>
        <p:spPr>
          <a:xfrm>
            <a:off x="12490443" y="2755642"/>
            <a:ext cx="296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 question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0E4B35-9852-3ACD-96C9-AF15496000FD}"/>
              </a:ext>
            </a:extLst>
          </p:cNvPr>
          <p:cNvSpPr txBox="1"/>
          <p:nvPr/>
        </p:nvSpPr>
        <p:spPr>
          <a:xfrm>
            <a:off x="10733458" y="3530797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D257F8-81DB-5AD4-826D-9F83AFC074D7}"/>
              </a:ext>
            </a:extLst>
          </p:cNvPr>
          <p:cNvSpPr txBox="1"/>
          <p:nvPr/>
        </p:nvSpPr>
        <p:spPr>
          <a:xfrm>
            <a:off x="2961796" y="3494429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EF1F15-906C-D24A-23D3-B908B802486D}"/>
              </a:ext>
            </a:extLst>
          </p:cNvPr>
          <p:cNvSpPr txBox="1"/>
          <p:nvPr/>
        </p:nvSpPr>
        <p:spPr>
          <a:xfrm>
            <a:off x="12731173" y="4524534"/>
            <a:ext cx="211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Send request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CE0512-D18E-8A77-741E-6775DBD0EA93}"/>
              </a:ext>
            </a:extLst>
          </p:cNvPr>
          <p:cNvSpPr txBox="1"/>
          <p:nvPr/>
        </p:nvSpPr>
        <p:spPr>
          <a:xfrm>
            <a:off x="10264106" y="5419284"/>
            <a:ext cx="170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4F0C25-F70E-7F69-B781-2508B2334833}"/>
              </a:ext>
            </a:extLst>
          </p:cNvPr>
          <p:cNvSpPr txBox="1"/>
          <p:nvPr/>
        </p:nvSpPr>
        <p:spPr>
          <a:xfrm>
            <a:off x="5566232" y="4440953"/>
            <a:ext cx="211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Send req to manage profile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1F349C-BF08-8E64-F455-DA1E6BD6A40A}"/>
              </a:ext>
            </a:extLst>
          </p:cNvPr>
          <p:cNvSpPr txBox="1"/>
          <p:nvPr/>
        </p:nvSpPr>
        <p:spPr>
          <a:xfrm>
            <a:off x="13427503" y="6203358"/>
            <a:ext cx="211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Send request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44696AB-0D5F-084A-ADFB-7358B7AC6D78}"/>
              </a:ext>
            </a:extLst>
          </p:cNvPr>
          <p:cNvSpPr txBox="1"/>
          <p:nvPr/>
        </p:nvSpPr>
        <p:spPr>
          <a:xfrm>
            <a:off x="11003770" y="7030130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AE138F-75B6-A080-902D-04009BB8C674}"/>
              </a:ext>
            </a:extLst>
          </p:cNvPr>
          <p:cNvSpPr txBox="1"/>
          <p:nvPr/>
        </p:nvSpPr>
        <p:spPr>
          <a:xfrm>
            <a:off x="3170109" y="5044718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6E4F35-C194-7D7F-AB99-8C7D15049F07}"/>
              </a:ext>
            </a:extLst>
          </p:cNvPr>
          <p:cNvSpPr txBox="1"/>
          <p:nvPr/>
        </p:nvSpPr>
        <p:spPr>
          <a:xfrm>
            <a:off x="3819837" y="6251782"/>
            <a:ext cx="5860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Send req to view student details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72E9E6-71A9-7332-B68C-7CFEBE0591D4}"/>
              </a:ext>
            </a:extLst>
          </p:cNvPr>
          <p:cNvSpPr txBox="1"/>
          <p:nvPr/>
        </p:nvSpPr>
        <p:spPr>
          <a:xfrm>
            <a:off x="12994672" y="8082914"/>
            <a:ext cx="211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Send request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1DE072-4F2A-B50C-B5E6-710CB27C919B}"/>
              </a:ext>
            </a:extLst>
          </p:cNvPr>
          <p:cNvSpPr txBox="1"/>
          <p:nvPr/>
        </p:nvSpPr>
        <p:spPr>
          <a:xfrm>
            <a:off x="2604339" y="7131844"/>
            <a:ext cx="36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Display student details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483158-2259-A7CE-F619-C70872DCFD36}"/>
              </a:ext>
            </a:extLst>
          </p:cNvPr>
          <p:cNvSpPr txBox="1"/>
          <p:nvPr/>
        </p:nvSpPr>
        <p:spPr>
          <a:xfrm>
            <a:off x="1856905" y="8825412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C8587CA-A35C-7B80-FC7F-904852A12882}"/>
              </a:ext>
            </a:extLst>
          </p:cNvPr>
          <p:cNvCxnSpPr>
            <a:cxnSpLocks/>
          </p:cNvCxnSpPr>
          <p:nvPr/>
        </p:nvCxnSpPr>
        <p:spPr>
          <a:xfrm>
            <a:off x="3000204" y="4881104"/>
            <a:ext cx="5314015" cy="1654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0710D9A-E363-6105-E6D3-47BCC5635B2F}"/>
              </a:ext>
            </a:extLst>
          </p:cNvPr>
          <p:cNvCxnSpPr>
            <a:cxnSpLocks/>
          </p:cNvCxnSpPr>
          <p:nvPr/>
        </p:nvCxnSpPr>
        <p:spPr>
          <a:xfrm>
            <a:off x="2442428" y="5663334"/>
            <a:ext cx="5730961" cy="1026730"/>
          </a:xfrm>
          <a:prstGeom prst="bentConnector3">
            <a:avLst>
              <a:gd name="adj1" fmla="val -1523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C1AFED8-962C-6CFE-CA0E-4C5613419D1A}"/>
              </a:ext>
            </a:extLst>
          </p:cNvPr>
          <p:cNvSpPr txBox="1"/>
          <p:nvPr/>
        </p:nvSpPr>
        <p:spPr>
          <a:xfrm>
            <a:off x="2875049" y="8295117"/>
            <a:ext cx="471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Send req to view student result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E9BD2D-CFDB-0415-760D-BAFE3B5F82DF}"/>
              </a:ext>
            </a:extLst>
          </p:cNvPr>
          <p:cNvSpPr txBox="1"/>
          <p:nvPr/>
        </p:nvSpPr>
        <p:spPr>
          <a:xfrm>
            <a:off x="10929834" y="8989085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B63616-8ABB-8908-142E-0CEFEB21AFBA}"/>
              </a:ext>
            </a:extLst>
          </p:cNvPr>
          <p:cNvSpPr txBox="1"/>
          <p:nvPr/>
        </p:nvSpPr>
        <p:spPr>
          <a:xfrm>
            <a:off x="10368344" y="5399290"/>
            <a:ext cx="12773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61420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E9A741-6D32-CAF9-3E4D-4AD1829D20DE}"/>
              </a:ext>
            </a:extLst>
          </p:cNvPr>
          <p:cNvSpPr/>
          <p:nvPr/>
        </p:nvSpPr>
        <p:spPr>
          <a:xfrm>
            <a:off x="-2183354" y="-1790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3593C445-631B-DFE4-E560-B1F2E928C8A7}"/>
              </a:ext>
            </a:extLst>
          </p:cNvPr>
          <p:cNvSpPr/>
          <p:nvPr/>
        </p:nvSpPr>
        <p:spPr>
          <a:xfrm>
            <a:off x="15367756" y="-534763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58C2863-C7CD-A18D-7CCC-3F90167541EC}"/>
              </a:ext>
            </a:extLst>
          </p:cNvPr>
          <p:cNvSpPr/>
          <p:nvPr/>
        </p:nvSpPr>
        <p:spPr>
          <a:xfrm>
            <a:off x="83074" y="5619937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F8EDDD9-F8AF-59BF-2B42-523BD97F962A}"/>
              </a:ext>
            </a:extLst>
          </p:cNvPr>
          <p:cNvSpPr/>
          <p:nvPr/>
        </p:nvSpPr>
        <p:spPr>
          <a:xfrm rot="-4645527">
            <a:off x="16507358" y="6289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717EAA01-0AAD-6972-DD1F-3F3E72337348}"/>
              </a:ext>
            </a:extLst>
          </p:cNvPr>
          <p:cNvSpPr/>
          <p:nvPr/>
        </p:nvSpPr>
        <p:spPr>
          <a:xfrm rot="7304412">
            <a:off x="110829" y="6636524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D253C43B-190B-3E9C-8DAE-4F85589230F6}"/>
              </a:ext>
            </a:extLst>
          </p:cNvPr>
          <p:cNvSpPr txBox="1">
            <a:spLocks/>
          </p:cNvSpPr>
          <p:nvPr/>
        </p:nvSpPr>
        <p:spPr>
          <a:xfrm>
            <a:off x="-483985" y="220108"/>
            <a:ext cx="8714171" cy="54929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2nd level DFD of 3.0 (Student Process)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5CC035C-F55D-79F2-13AC-68093704279A}"/>
              </a:ext>
            </a:extLst>
          </p:cNvPr>
          <p:cNvSpPr/>
          <p:nvPr/>
        </p:nvSpPr>
        <p:spPr>
          <a:xfrm>
            <a:off x="579357" y="5238201"/>
            <a:ext cx="1831078" cy="7052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C53DD0C-D854-DEA5-858B-6D32A7F74632}"/>
              </a:ext>
            </a:extLst>
          </p:cNvPr>
          <p:cNvSpPr/>
          <p:nvPr/>
        </p:nvSpPr>
        <p:spPr>
          <a:xfrm>
            <a:off x="8040648" y="991810"/>
            <a:ext cx="2131188" cy="12291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3.1</a:t>
            </a:r>
          </a:p>
          <a:p>
            <a:pPr algn="ctr"/>
            <a:r>
              <a:rPr lang="en-US" sz="2000" b="1" dirty="0"/>
              <a:t>registration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06BA22B-C9D6-9947-5D4F-05D19EA0FD35}"/>
              </a:ext>
            </a:extLst>
          </p:cNvPr>
          <p:cNvSpPr/>
          <p:nvPr/>
        </p:nvSpPr>
        <p:spPr>
          <a:xfrm>
            <a:off x="8094607" y="2351218"/>
            <a:ext cx="2169985" cy="11115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3.2</a:t>
            </a:r>
          </a:p>
          <a:p>
            <a:pPr algn="ctr"/>
            <a:r>
              <a:rPr lang="en-US" sz="2400" b="1" dirty="0"/>
              <a:t>Login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41AC918-D95A-1573-5B67-30784563370B}"/>
              </a:ext>
            </a:extLst>
          </p:cNvPr>
          <p:cNvSpPr/>
          <p:nvPr/>
        </p:nvSpPr>
        <p:spPr>
          <a:xfrm>
            <a:off x="8128179" y="3826698"/>
            <a:ext cx="2226682" cy="106943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3.3</a:t>
            </a:r>
          </a:p>
          <a:p>
            <a:pPr algn="ctr"/>
            <a:r>
              <a:rPr lang="en-US" sz="2400" b="1" dirty="0"/>
              <a:t>Dept selection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424A72A-758E-30E5-8753-985D91065C0D}"/>
              </a:ext>
            </a:extLst>
          </p:cNvPr>
          <p:cNvSpPr/>
          <p:nvPr/>
        </p:nvSpPr>
        <p:spPr>
          <a:xfrm>
            <a:off x="8237498" y="5310209"/>
            <a:ext cx="2116630" cy="9151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3.4</a:t>
            </a:r>
          </a:p>
          <a:p>
            <a:pPr algn="ctr"/>
            <a:r>
              <a:rPr lang="en-US" sz="2000" b="1" dirty="0"/>
              <a:t>Subject selection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1260B6A-AC6F-0047-1BFA-4EC824854AD2}"/>
              </a:ext>
            </a:extLst>
          </p:cNvPr>
          <p:cNvSpPr/>
          <p:nvPr/>
        </p:nvSpPr>
        <p:spPr>
          <a:xfrm>
            <a:off x="8321160" y="6486668"/>
            <a:ext cx="2116630" cy="8332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3.5</a:t>
            </a:r>
          </a:p>
          <a:p>
            <a:pPr algn="ctr"/>
            <a:r>
              <a:rPr lang="en-US" sz="2000" b="1" dirty="0"/>
              <a:t>Start quiz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B63C182-17B7-5A39-7FED-C494A7ED673B}"/>
              </a:ext>
            </a:extLst>
          </p:cNvPr>
          <p:cNvSpPr/>
          <p:nvPr/>
        </p:nvSpPr>
        <p:spPr>
          <a:xfrm>
            <a:off x="8317154" y="8837789"/>
            <a:ext cx="2036974" cy="9151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3.7</a:t>
            </a:r>
          </a:p>
          <a:p>
            <a:pPr algn="ctr"/>
            <a:r>
              <a:rPr lang="en-US" sz="2000" b="1" dirty="0"/>
              <a:t>View Result</a:t>
            </a: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E12B6B86-7337-EA9B-C931-E292E4C69A15}"/>
              </a:ext>
            </a:extLst>
          </p:cNvPr>
          <p:cNvCxnSpPr>
            <a:cxnSpLocks/>
          </p:cNvCxnSpPr>
          <p:nvPr/>
        </p:nvCxnSpPr>
        <p:spPr>
          <a:xfrm flipV="1">
            <a:off x="838200" y="1332308"/>
            <a:ext cx="7182190" cy="3882793"/>
          </a:xfrm>
          <a:prstGeom prst="bentConnector3">
            <a:avLst>
              <a:gd name="adj1" fmla="val -6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59ECADC-C223-14AE-E96E-DC013F55BCEC}"/>
              </a:ext>
            </a:extLst>
          </p:cNvPr>
          <p:cNvSpPr txBox="1"/>
          <p:nvPr/>
        </p:nvSpPr>
        <p:spPr>
          <a:xfrm>
            <a:off x="1494896" y="1062950"/>
            <a:ext cx="358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 </a:t>
            </a:r>
            <a:r>
              <a:rPr lang="en-US" sz="2000" b="1" dirty="0"/>
              <a:t>registration</a:t>
            </a:r>
            <a:r>
              <a:rPr lang="en-US" b="1" dirty="0"/>
              <a:t> details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ABA17FA0-416F-C3E3-7BE3-65129FD76944}"/>
              </a:ext>
            </a:extLst>
          </p:cNvPr>
          <p:cNvCxnSpPr>
            <a:cxnSpLocks/>
          </p:cNvCxnSpPr>
          <p:nvPr/>
        </p:nvCxnSpPr>
        <p:spPr>
          <a:xfrm>
            <a:off x="838200" y="6042657"/>
            <a:ext cx="7622499" cy="3563054"/>
          </a:xfrm>
          <a:prstGeom prst="bentConnector3">
            <a:avLst>
              <a:gd name="adj1" fmla="val -161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93C637A-543C-8415-7F19-BC25A03BEF2C}"/>
              </a:ext>
            </a:extLst>
          </p:cNvPr>
          <p:cNvCxnSpPr>
            <a:cxnSpLocks/>
          </p:cNvCxnSpPr>
          <p:nvPr/>
        </p:nvCxnSpPr>
        <p:spPr>
          <a:xfrm>
            <a:off x="10304129" y="5610919"/>
            <a:ext cx="54197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D32ED3F-B48A-B7B7-D998-63D18D1CC213}"/>
              </a:ext>
            </a:extLst>
          </p:cNvPr>
          <p:cNvGrpSpPr/>
          <p:nvPr/>
        </p:nvGrpSpPr>
        <p:grpSpPr>
          <a:xfrm>
            <a:off x="15821911" y="5375098"/>
            <a:ext cx="1792127" cy="847169"/>
            <a:chOff x="10086109" y="1508280"/>
            <a:chExt cx="1468582" cy="577474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5093CA7-F14B-14E6-2E55-CA5D358530F1}"/>
                </a:ext>
              </a:extLst>
            </p:cNvPr>
            <p:cNvGrpSpPr/>
            <p:nvPr/>
          </p:nvGrpSpPr>
          <p:grpSpPr>
            <a:xfrm>
              <a:off x="10086109" y="1508280"/>
              <a:ext cx="1108364" cy="539394"/>
              <a:chOff x="10086109" y="1508280"/>
              <a:chExt cx="1108364" cy="539394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288ABEE-639A-197F-F044-DF1AC1E51185}"/>
                  </a:ext>
                </a:extLst>
              </p:cNvPr>
              <p:cNvCxnSpPr/>
              <p:nvPr/>
            </p:nvCxnSpPr>
            <p:spPr>
              <a:xfrm>
                <a:off x="10086109" y="1508280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C52BEB4-D386-EEBE-6BF7-289E6FFDB992}"/>
                  </a:ext>
                </a:extLst>
              </p:cNvPr>
              <p:cNvCxnSpPr/>
              <p:nvPr/>
            </p:nvCxnSpPr>
            <p:spPr>
              <a:xfrm>
                <a:off x="10086109" y="2047674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79FD81C-AD52-54A4-0192-DDF6AC63A79E}"/>
                </a:ext>
              </a:extLst>
            </p:cNvPr>
            <p:cNvSpPr txBox="1"/>
            <p:nvPr/>
          </p:nvSpPr>
          <p:spPr>
            <a:xfrm>
              <a:off x="10086109" y="1624089"/>
              <a:ext cx="1468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subject</a:t>
              </a:r>
            </a:p>
          </p:txBody>
        </p: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713CDBC-6FBC-402C-F4E3-29519982C030}"/>
              </a:ext>
            </a:extLst>
          </p:cNvPr>
          <p:cNvCxnSpPr>
            <a:cxnSpLocks/>
          </p:cNvCxnSpPr>
          <p:nvPr/>
        </p:nvCxnSpPr>
        <p:spPr>
          <a:xfrm flipH="1" flipV="1">
            <a:off x="10295474" y="5938942"/>
            <a:ext cx="5478379" cy="80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B7BB35A8-A707-B2A3-1A2B-6733056D42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46098" y="2672144"/>
            <a:ext cx="6683744" cy="2553864"/>
          </a:xfrm>
          <a:prstGeom prst="bentConnector3">
            <a:avLst>
              <a:gd name="adj1" fmla="val 996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0E56613-EFAA-3D03-766E-650ADE549DA4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1219938" y="1606360"/>
            <a:ext cx="6820710" cy="3579094"/>
          </a:xfrm>
          <a:prstGeom prst="bentConnector3">
            <a:avLst>
              <a:gd name="adj1" fmla="val 11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12DA6BA7-1918-C9E2-A1AE-5F8CAE5FBFD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08757" y="3057152"/>
            <a:ext cx="6070527" cy="2137988"/>
          </a:xfrm>
          <a:prstGeom prst="bentConnector3">
            <a:avLst>
              <a:gd name="adj1" fmla="val 10009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FE43230-C9C3-76CB-73B0-755657499430}"/>
              </a:ext>
            </a:extLst>
          </p:cNvPr>
          <p:cNvCxnSpPr>
            <a:cxnSpLocks/>
            <a:stCxn id="110" idx="7"/>
          </p:cNvCxnSpPr>
          <p:nvPr/>
        </p:nvCxnSpPr>
        <p:spPr>
          <a:xfrm flipV="1">
            <a:off x="9946805" y="2511587"/>
            <a:ext cx="5513707" cy="2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38C55ED-308A-AE5D-0977-03830B8D2EA9}"/>
              </a:ext>
            </a:extLst>
          </p:cNvPr>
          <p:cNvGrpSpPr/>
          <p:nvPr/>
        </p:nvGrpSpPr>
        <p:grpSpPr>
          <a:xfrm>
            <a:off x="15599479" y="2351218"/>
            <a:ext cx="2423333" cy="906080"/>
            <a:chOff x="10086108" y="1508280"/>
            <a:chExt cx="2447237" cy="53939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DB323B5-CCAB-8CD1-5592-B938FF6762AC}"/>
                </a:ext>
              </a:extLst>
            </p:cNvPr>
            <p:cNvGrpSpPr/>
            <p:nvPr/>
          </p:nvGrpSpPr>
          <p:grpSpPr>
            <a:xfrm>
              <a:off x="10086109" y="1508280"/>
              <a:ext cx="1899689" cy="539394"/>
              <a:chOff x="10086109" y="1508280"/>
              <a:chExt cx="1899689" cy="539394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4323838D-163A-D86C-8AF8-024CA24E7C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1508280"/>
                <a:ext cx="17187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81547D0-246A-2C3E-69B8-481B10CEA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2047674"/>
                <a:ext cx="18996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AF2A0B2-F19F-C8D1-1273-50E59889F9CF}"/>
                </a:ext>
              </a:extLst>
            </p:cNvPr>
            <p:cNvSpPr txBox="1"/>
            <p:nvPr/>
          </p:nvSpPr>
          <p:spPr>
            <a:xfrm>
              <a:off x="10086108" y="1624089"/>
              <a:ext cx="2447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Registered_info</a:t>
              </a:r>
            </a:p>
          </p:txBody>
        </p:sp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AA75DCF-AC6B-78A6-1F30-E2ACF9FB5107}"/>
              </a:ext>
            </a:extLst>
          </p:cNvPr>
          <p:cNvCxnSpPr>
            <a:cxnSpLocks/>
            <a:endCxn id="110" idx="6"/>
          </p:cNvCxnSpPr>
          <p:nvPr/>
        </p:nvCxnSpPr>
        <p:spPr>
          <a:xfrm flipH="1" flipV="1">
            <a:off x="10264592" y="2906980"/>
            <a:ext cx="5230715" cy="8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B3F29CC-CB06-00C5-DFAA-87EFC027D344}"/>
              </a:ext>
            </a:extLst>
          </p:cNvPr>
          <p:cNvCxnSpPr>
            <a:cxnSpLocks/>
          </p:cNvCxnSpPr>
          <p:nvPr/>
        </p:nvCxnSpPr>
        <p:spPr>
          <a:xfrm>
            <a:off x="10112029" y="3960622"/>
            <a:ext cx="5334887" cy="13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19B8BEB-41ED-5A24-9F0A-C4E08C981830}"/>
              </a:ext>
            </a:extLst>
          </p:cNvPr>
          <p:cNvGrpSpPr/>
          <p:nvPr/>
        </p:nvGrpSpPr>
        <p:grpSpPr>
          <a:xfrm>
            <a:off x="15786469" y="3686713"/>
            <a:ext cx="2013270" cy="929264"/>
            <a:chOff x="10086109" y="1508280"/>
            <a:chExt cx="1468582" cy="53939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82CDBCF-C25E-2B83-8444-6FBC88978E2B}"/>
                </a:ext>
              </a:extLst>
            </p:cNvPr>
            <p:cNvGrpSpPr/>
            <p:nvPr/>
          </p:nvGrpSpPr>
          <p:grpSpPr>
            <a:xfrm>
              <a:off x="10086109" y="1508280"/>
              <a:ext cx="1108364" cy="539394"/>
              <a:chOff x="10086109" y="1508280"/>
              <a:chExt cx="1108364" cy="539394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CCE9907-11AE-957E-5FC3-853A397D2A13}"/>
                  </a:ext>
                </a:extLst>
              </p:cNvPr>
              <p:cNvCxnSpPr/>
              <p:nvPr/>
            </p:nvCxnSpPr>
            <p:spPr>
              <a:xfrm>
                <a:off x="10086109" y="1508280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824C965-09E0-85A0-0492-AC01CFA8EA8B}"/>
                  </a:ext>
                </a:extLst>
              </p:cNvPr>
              <p:cNvCxnSpPr/>
              <p:nvPr/>
            </p:nvCxnSpPr>
            <p:spPr>
              <a:xfrm>
                <a:off x="10086109" y="2047674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B583A9F-CCE0-5F00-C80C-6C2CEE22A20D}"/>
                </a:ext>
              </a:extLst>
            </p:cNvPr>
            <p:cNvSpPr txBox="1"/>
            <p:nvPr/>
          </p:nvSpPr>
          <p:spPr>
            <a:xfrm>
              <a:off x="10086109" y="1624089"/>
              <a:ext cx="1468582" cy="232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department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4A18800-898A-FC36-8AEA-6B3531A0B914}"/>
              </a:ext>
            </a:extLst>
          </p:cNvPr>
          <p:cNvCxnSpPr>
            <a:cxnSpLocks/>
          </p:cNvCxnSpPr>
          <p:nvPr/>
        </p:nvCxnSpPr>
        <p:spPr>
          <a:xfrm flipH="1">
            <a:off x="10254132" y="4435431"/>
            <a:ext cx="5519721" cy="35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8B81252-6053-D1CB-0939-DE9BE983F074}"/>
              </a:ext>
            </a:extLst>
          </p:cNvPr>
          <p:cNvCxnSpPr>
            <a:cxnSpLocks/>
          </p:cNvCxnSpPr>
          <p:nvPr/>
        </p:nvCxnSpPr>
        <p:spPr>
          <a:xfrm>
            <a:off x="10096070" y="1440443"/>
            <a:ext cx="55034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A353F38-FFE1-3DB2-E64A-0CE2B76C6743}"/>
              </a:ext>
            </a:extLst>
          </p:cNvPr>
          <p:cNvGrpSpPr/>
          <p:nvPr/>
        </p:nvGrpSpPr>
        <p:grpSpPr>
          <a:xfrm>
            <a:off x="15599479" y="1164017"/>
            <a:ext cx="2423333" cy="827351"/>
            <a:chOff x="10086108" y="1508280"/>
            <a:chExt cx="2107509" cy="539394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26C4AE2-21DD-1520-37CE-E7337ABDD645}"/>
                </a:ext>
              </a:extLst>
            </p:cNvPr>
            <p:cNvGrpSpPr/>
            <p:nvPr/>
          </p:nvGrpSpPr>
          <p:grpSpPr>
            <a:xfrm>
              <a:off x="10086109" y="1508280"/>
              <a:ext cx="1545520" cy="539394"/>
              <a:chOff x="10086109" y="1508280"/>
              <a:chExt cx="1545520" cy="539394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9625527-3896-E2A1-DE28-F01095E56D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1508280"/>
                <a:ext cx="139312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774BD1-0EC4-CCEB-CD2B-29CD7209E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09" y="2047674"/>
                <a:ext cx="154552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793AD1D-1D65-7AEE-7F8C-C8943E6295A8}"/>
                </a:ext>
              </a:extLst>
            </p:cNvPr>
            <p:cNvSpPr txBox="1"/>
            <p:nvPr/>
          </p:nvSpPr>
          <p:spPr>
            <a:xfrm>
              <a:off x="10086108" y="1624089"/>
              <a:ext cx="2107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Student_info</a:t>
              </a:r>
            </a:p>
          </p:txBody>
        </p:sp>
      </p:grp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70A4A40-19E6-39E1-3DD3-E1937CA60BBC}"/>
              </a:ext>
            </a:extLst>
          </p:cNvPr>
          <p:cNvCxnSpPr>
            <a:cxnSpLocks/>
          </p:cNvCxnSpPr>
          <p:nvPr/>
        </p:nvCxnSpPr>
        <p:spPr>
          <a:xfrm flipH="1">
            <a:off x="10148157" y="1760249"/>
            <a:ext cx="54513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BD3FE16-1C46-1307-1EF6-CAFF0A03AB88}"/>
              </a:ext>
            </a:extLst>
          </p:cNvPr>
          <p:cNvCxnSpPr>
            <a:cxnSpLocks/>
          </p:cNvCxnSpPr>
          <p:nvPr/>
        </p:nvCxnSpPr>
        <p:spPr>
          <a:xfrm>
            <a:off x="10425355" y="6785569"/>
            <a:ext cx="5361114" cy="59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1EDB838-2181-512A-A54E-45B11CE98298}"/>
              </a:ext>
            </a:extLst>
          </p:cNvPr>
          <p:cNvGrpSpPr/>
          <p:nvPr/>
        </p:nvGrpSpPr>
        <p:grpSpPr>
          <a:xfrm>
            <a:off x="15963990" y="6700659"/>
            <a:ext cx="1468582" cy="539394"/>
            <a:chOff x="10086109" y="1508280"/>
            <a:chExt cx="1468582" cy="539394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D971FA9-3A14-EB43-97E7-D24A087E8F8A}"/>
                </a:ext>
              </a:extLst>
            </p:cNvPr>
            <p:cNvGrpSpPr/>
            <p:nvPr/>
          </p:nvGrpSpPr>
          <p:grpSpPr>
            <a:xfrm>
              <a:off x="10086109" y="1508280"/>
              <a:ext cx="1108364" cy="539394"/>
              <a:chOff x="10086109" y="1508280"/>
              <a:chExt cx="1108364" cy="539394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5A4B103-CDFB-BE8F-3AF6-6C28FA946EFB}"/>
                  </a:ext>
                </a:extLst>
              </p:cNvPr>
              <p:cNvCxnSpPr/>
              <p:nvPr/>
            </p:nvCxnSpPr>
            <p:spPr>
              <a:xfrm>
                <a:off x="10086109" y="1508280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3E27BCF-A2F0-E405-0DC2-9CF3180B7D88}"/>
                  </a:ext>
                </a:extLst>
              </p:cNvPr>
              <p:cNvCxnSpPr/>
              <p:nvPr/>
            </p:nvCxnSpPr>
            <p:spPr>
              <a:xfrm>
                <a:off x="10086109" y="2047674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64CE279-EBB1-8DF2-D1C8-A2D38FC6C7C3}"/>
                </a:ext>
              </a:extLst>
            </p:cNvPr>
            <p:cNvSpPr txBox="1"/>
            <p:nvPr/>
          </p:nvSpPr>
          <p:spPr>
            <a:xfrm>
              <a:off x="10086109" y="1624089"/>
              <a:ext cx="1468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question</a:t>
              </a:r>
              <a:endParaRPr lang="en-US" sz="1400" b="1" dirty="0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7D23734-C3F8-A831-9637-7321D3DDCE18}"/>
              </a:ext>
            </a:extLst>
          </p:cNvPr>
          <p:cNvCxnSpPr>
            <a:cxnSpLocks/>
          </p:cNvCxnSpPr>
          <p:nvPr/>
        </p:nvCxnSpPr>
        <p:spPr>
          <a:xfrm flipH="1" flipV="1">
            <a:off x="10354128" y="7045199"/>
            <a:ext cx="5419725" cy="52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B99EE4D-9C70-DDDB-B701-F74C4FCD6E3E}"/>
              </a:ext>
            </a:extLst>
          </p:cNvPr>
          <p:cNvCxnSpPr>
            <a:cxnSpLocks/>
          </p:cNvCxnSpPr>
          <p:nvPr/>
        </p:nvCxnSpPr>
        <p:spPr>
          <a:xfrm flipV="1">
            <a:off x="10221135" y="7994114"/>
            <a:ext cx="5837678" cy="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2DE2AFA-30C7-69BA-59D6-567AB43089C7}"/>
              </a:ext>
            </a:extLst>
          </p:cNvPr>
          <p:cNvCxnSpPr>
            <a:cxnSpLocks/>
          </p:cNvCxnSpPr>
          <p:nvPr/>
        </p:nvCxnSpPr>
        <p:spPr>
          <a:xfrm flipH="1">
            <a:off x="10317941" y="8201287"/>
            <a:ext cx="56460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746E3ECD-9558-B9AD-1CF2-8406B6A7F785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2253215" y="3983313"/>
            <a:ext cx="6201054" cy="1236260"/>
          </a:xfrm>
          <a:prstGeom prst="bentConnector4">
            <a:avLst>
              <a:gd name="adj1" fmla="val 47"/>
              <a:gd name="adj2" fmla="val 1311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770DC26F-8C09-9772-BC6F-7964E8B21A36}"/>
              </a:ext>
            </a:extLst>
          </p:cNvPr>
          <p:cNvCxnSpPr>
            <a:cxnSpLocks/>
          </p:cNvCxnSpPr>
          <p:nvPr/>
        </p:nvCxnSpPr>
        <p:spPr>
          <a:xfrm rot="10800000">
            <a:off x="1279338" y="5993929"/>
            <a:ext cx="6934897" cy="2207357"/>
          </a:xfrm>
          <a:prstGeom prst="bentConnector3">
            <a:avLst>
              <a:gd name="adj1" fmla="val 996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493DC978-6325-8C9C-F2EF-7C838B3567A5}"/>
              </a:ext>
            </a:extLst>
          </p:cNvPr>
          <p:cNvCxnSpPr>
            <a:cxnSpLocks/>
          </p:cNvCxnSpPr>
          <p:nvPr/>
        </p:nvCxnSpPr>
        <p:spPr>
          <a:xfrm>
            <a:off x="1938847" y="5952267"/>
            <a:ext cx="6420807" cy="1929973"/>
          </a:xfrm>
          <a:prstGeom prst="bentConnector3">
            <a:avLst>
              <a:gd name="adj1" fmla="val -46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1BC0C8C-973C-DEA4-2FE8-44E8C081C228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1003924" y="5997277"/>
            <a:ext cx="7313230" cy="3298067"/>
          </a:xfrm>
          <a:prstGeom prst="bentConnector3">
            <a:avLst>
              <a:gd name="adj1" fmla="val -5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AE91DA9C-5968-743B-1D27-FA0FD5E84196}"/>
              </a:ext>
            </a:extLst>
          </p:cNvPr>
          <p:cNvSpPr txBox="1"/>
          <p:nvPr/>
        </p:nvSpPr>
        <p:spPr>
          <a:xfrm>
            <a:off x="11832976" y="1081111"/>
            <a:ext cx="276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Insert registration data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88DE5FF-6CDE-D71C-2022-0DE5A094F366}"/>
              </a:ext>
            </a:extLst>
          </p:cNvPr>
          <p:cNvSpPr txBox="1"/>
          <p:nvPr/>
        </p:nvSpPr>
        <p:spPr>
          <a:xfrm>
            <a:off x="10618963" y="1744555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Reply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9B4091A-2170-B0F0-99DA-B6F222377FFE}"/>
              </a:ext>
            </a:extLst>
          </p:cNvPr>
          <p:cNvSpPr txBox="1"/>
          <p:nvPr/>
        </p:nvSpPr>
        <p:spPr>
          <a:xfrm>
            <a:off x="3167403" y="1591258"/>
            <a:ext cx="170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EC39AE4-925A-A4D0-AA8E-B795E402B073}"/>
              </a:ext>
            </a:extLst>
          </p:cNvPr>
          <p:cNvSpPr txBox="1"/>
          <p:nvPr/>
        </p:nvSpPr>
        <p:spPr>
          <a:xfrm>
            <a:off x="4201105" y="2355355"/>
            <a:ext cx="211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Add login details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444DAA9-0FA2-1F63-98EE-8175555208C3}"/>
              </a:ext>
            </a:extLst>
          </p:cNvPr>
          <p:cNvSpPr txBox="1"/>
          <p:nvPr/>
        </p:nvSpPr>
        <p:spPr>
          <a:xfrm>
            <a:off x="12254400" y="2178517"/>
            <a:ext cx="2119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Check login data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4B958B5-8AF6-A500-168E-95CE51335E81}"/>
              </a:ext>
            </a:extLst>
          </p:cNvPr>
          <p:cNvSpPr txBox="1"/>
          <p:nvPr/>
        </p:nvSpPr>
        <p:spPr>
          <a:xfrm>
            <a:off x="10845192" y="2920095"/>
            <a:ext cx="170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Reply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28041E8-2FFD-6A55-1351-1E4F05F48F83}"/>
              </a:ext>
            </a:extLst>
          </p:cNvPr>
          <p:cNvSpPr txBox="1"/>
          <p:nvPr/>
        </p:nvSpPr>
        <p:spPr>
          <a:xfrm>
            <a:off x="2168991" y="3034052"/>
            <a:ext cx="170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E9AFF2D-6C88-1852-0702-085781B4E77F}"/>
              </a:ext>
            </a:extLst>
          </p:cNvPr>
          <p:cNvSpPr txBox="1"/>
          <p:nvPr/>
        </p:nvSpPr>
        <p:spPr>
          <a:xfrm>
            <a:off x="3321993" y="3552637"/>
            <a:ext cx="2545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Choose department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415DA8D-4D1A-AB02-A996-A5264D3E9B87}"/>
              </a:ext>
            </a:extLst>
          </p:cNvPr>
          <p:cNvSpPr txBox="1"/>
          <p:nvPr/>
        </p:nvSpPr>
        <p:spPr>
          <a:xfrm>
            <a:off x="11671620" y="3865640"/>
            <a:ext cx="211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Send request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6D31A6C-F499-782C-89E1-AFE77E4D1922}"/>
              </a:ext>
            </a:extLst>
          </p:cNvPr>
          <p:cNvSpPr txBox="1"/>
          <p:nvPr/>
        </p:nvSpPr>
        <p:spPr>
          <a:xfrm>
            <a:off x="13742395" y="4433120"/>
            <a:ext cx="170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Reply</a:t>
            </a:r>
            <a:endParaRPr lang="en-US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D1F6FE1-42CA-9A34-CEDA-A222FC3EC183}"/>
              </a:ext>
            </a:extLst>
          </p:cNvPr>
          <p:cNvSpPr txBox="1"/>
          <p:nvPr/>
        </p:nvSpPr>
        <p:spPr>
          <a:xfrm>
            <a:off x="5753783" y="4322400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3BB6082-B821-9960-4665-C4FCF178392C}"/>
              </a:ext>
            </a:extLst>
          </p:cNvPr>
          <p:cNvSpPr txBox="1"/>
          <p:nvPr/>
        </p:nvSpPr>
        <p:spPr>
          <a:xfrm>
            <a:off x="4841832" y="6418132"/>
            <a:ext cx="2715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Send req to start quiz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7BD415F-84D1-9769-EF6B-BE35AFC65669}"/>
              </a:ext>
            </a:extLst>
          </p:cNvPr>
          <p:cNvSpPr txBox="1"/>
          <p:nvPr/>
        </p:nvSpPr>
        <p:spPr>
          <a:xfrm>
            <a:off x="11859838" y="5221767"/>
            <a:ext cx="211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Send request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AF64C8C-F6E2-CC71-A719-0329BEBC73A6}"/>
              </a:ext>
            </a:extLst>
          </p:cNvPr>
          <p:cNvSpPr txBox="1"/>
          <p:nvPr/>
        </p:nvSpPr>
        <p:spPr>
          <a:xfrm>
            <a:off x="14117802" y="5953395"/>
            <a:ext cx="170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Reply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CBC14FF-08DA-8CCA-5072-F0ED1BEC325B}"/>
              </a:ext>
            </a:extLst>
          </p:cNvPr>
          <p:cNvSpPr txBox="1"/>
          <p:nvPr/>
        </p:nvSpPr>
        <p:spPr>
          <a:xfrm>
            <a:off x="4853452" y="7089568"/>
            <a:ext cx="294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Send req to end quiz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CA9ECE1-2E4D-6CF1-2FB0-395731148448}"/>
              </a:ext>
            </a:extLst>
          </p:cNvPr>
          <p:cNvSpPr txBox="1"/>
          <p:nvPr/>
        </p:nvSpPr>
        <p:spPr>
          <a:xfrm>
            <a:off x="10952272" y="7048299"/>
            <a:ext cx="211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 request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B1A47C-62C3-1353-318F-A4CDF99BDD31}"/>
              </a:ext>
            </a:extLst>
          </p:cNvPr>
          <p:cNvSpPr txBox="1"/>
          <p:nvPr/>
        </p:nvSpPr>
        <p:spPr>
          <a:xfrm>
            <a:off x="12249964" y="6411066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Reply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09DBE3C-9A5B-0298-7266-688D7E9A2C71}"/>
              </a:ext>
            </a:extLst>
          </p:cNvPr>
          <p:cNvSpPr txBox="1"/>
          <p:nvPr/>
        </p:nvSpPr>
        <p:spPr>
          <a:xfrm>
            <a:off x="2580339" y="7623999"/>
            <a:ext cx="170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3ED112F-88FF-6713-D9DD-C922EB1E9C24}"/>
              </a:ext>
            </a:extLst>
          </p:cNvPr>
          <p:cNvSpPr txBox="1"/>
          <p:nvPr/>
        </p:nvSpPr>
        <p:spPr>
          <a:xfrm>
            <a:off x="3060052" y="7897783"/>
            <a:ext cx="2548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Send req to show result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B13C0A2-92E8-56EB-5DEA-C19E3E2CF786}"/>
              </a:ext>
            </a:extLst>
          </p:cNvPr>
          <p:cNvSpPr txBox="1"/>
          <p:nvPr/>
        </p:nvSpPr>
        <p:spPr>
          <a:xfrm>
            <a:off x="10754329" y="8201287"/>
            <a:ext cx="211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 answers data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2984698-5DB9-DED5-176B-8463F2AC9AFA}"/>
              </a:ext>
            </a:extLst>
          </p:cNvPr>
          <p:cNvSpPr txBox="1"/>
          <p:nvPr/>
        </p:nvSpPr>
        <p:spPr>
          <a:xfrm>
            <a:off x="13663647" y="7699928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Reply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33D9599-8412-56D5-4BC8-67682E594122}"/>
              </a:ext>
            </a:extLst>
          </p:cNvPr>
          <p:cNvSpPr txBox="1"/>
          <p:nvPr/>
        </p:nvSpPr>
        <p:spPr>
          <a:xfrm>
            <a:off x="5186641" y="9568232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Display result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27AA801-9942-1462-2474-CA279AD01AB7}"/>
              </a:ext>
            </a:extLst>
          </p:cNvPr>
          <p:cNvSpPr/>
          <p:nvPr/>
        </p:nvSpPr>
        <p:spPr>
          <a:xfrm>
            <a:off x="8298093" y="7670944"/>
            <a:ext cx="2023499" cy="9151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3.6</a:t>
            </a:r>
          </a:p>
          <a:p>
            <a:pPr algn="ctr"/>
            <a:r>
              <a:rPr lang="en-US" sz="2000" b="1" dirty="0"/>
              <a:t>End quiz</a:t>
            </a: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57F7E0DE-6D1B-EC90-8087-920D2A360574}"/>
              </a:ext>
            </a:extLst>
          </p:cNvPr>
          <p:cNvCxnSpPr>
            <a:cxnSpLocks/>
            <a:stCxn id="111" idx="2"/>
          </p:cNvCxnSpPr>
          <p:nvPr/>
        </p:nvCxnSpPr>
        <p:spPr>
          <a:xfrm rot="10800000" flipV="1">
            <a:off x="2410435" y="4361416"/>
            <a:ext cx="5717744" cy="867643"/>
          </a:xfrm>
          <a:prstGeom prst="bentConnector3">
            <a:avLst>
              <a:gd name="adj1" fmla="val 9946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B3223D6-60CE-0B9C-DE78-FD6C74FBBF54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2410435" y="5590846"/>
            <a:ext cx="5887658" cy="25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BA4E7CDB-76CD-0FEC-B073-19ABFB8C2A10}"/>
              </a:ext>
            </a:extLst>
          </p:cNvPr>
          <p:cNvCxnSpPr>
            <a:cxnSpLocks/>
          </p:cNvCxnSpPr>
          <p:nvPr/>
        </p:nvCxnSpPr>
        <p:spPr>
          <a:xfrm flipH="1" flipV="1">
            <a:off x="2466089" y="5892639"/>
            <a:ext cx="5763753" cy="20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2C11687F-9429-8BC5-AE24-9E15CC15C63A}"/>
              </a:ext>
            </a:extLst>
          </p:cNvPr>
          <p:cNvSpPr txBox="1"/>
          <p:nvPr/>
        </p:nvSpPr>
        <p:spPr>
          <a:xfrm>
            <a:off x="3418216" y="5294818"/>
            <a:ext cx="211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Choose subject</a:t>
            </a:r>
          </a:p>
        </p:txBody>
      </p: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F270374C-8E28-1AEB-5680-125F767C53B6}"/>
              </a:ext>
            </a:extLst>
          </p:cNvPr>
          <p:cNvCxnSpPr>
            <a:cxnSpLocks/>
          </p:cNvCxnSpPr>
          <p:nvPr/>
        </p:nvCxnSpPr>
        <p:spPr>
          <a:xfrm>
            <a:off x="2253215" y="6020182"/>
            <a:ext cx="6147681" cy="680477"/>
          </a:xfrm>
          <a:prstGeom prst="bentConnector3">
            <a:avLst>
              <a:gd name="adj1" fmla="val -50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888D3F91-6562-5BD6-CE80-F408F7D018C1}"/>
              </a:ext>
            </a:extLst>
          </p:cNvPr>
          <p:cNvSpPr txBox="1"/>
          <p:nvPr/>
        </p:nvSpPr>
        <p:spPr>
          <a:xfrm>
            <a:off x="4567094" y="5816970"/>
            <a:ext cx="170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8AF8B276-90F1-899C-7F86-5DF7546FBF2C}"/>
              </a:ext>
            </a:extLst>
          </p:cNvPr>
          <p:cNvCxnSpPr>
            <a:cxnSpLocks/>
          </p:cNvCxnSpPr>
          <p:nvPr/>
        </p:nvCxnSpPr>
        <p:spPr>
          <a:xfrm rot="10800000">
            <a:off x="2025058" y="5993928"/>
            <a:ext cx="6271160" cy="1074126"/>
          </a:xfrm>
          <a:prstGeom prst="bentConnector3">
            <a:avLst>
              <a:gd name="adj1" fmla="val 998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6808AC5A-046D-6010-90A6-043794E0F5A8}"/>
              </a:ext>
            </a:extLst>
          </p:cNvPr>
          <p:cNvSpPr txBox="1"/>
          <p:nvPr/>
        </p:nvSpPr>
        <p:spPr>
          <a:xfrm>
            <a:off x="2723577" y="8971392"/>
            <a:ext cx="211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Display questions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59C4E9C-DC41-8F7A-523E-C33573F73181}"/>
              </a:ext>
            </a:extLst>
          </p:cNvPr>
          <p:cNvGrpSpPr/>
          <p:nvPr/>
        </p:nvGrpSpPr>
        <p:grpSpPr>
          <a:xfrm>
            <a:off x="16146984" y="7623999"/>
            <a:ext cx="2176707" cy="2502396"/>
            <a:chOff x="10086109" y="1508280"/>
            <a:chExt cx="1468582" cy="539394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9948642-2871-7F40-47C2-71D5862B130D}"/>
                </a:ext>
              </a:extLst>
            </p:cNvPr>
            <p:cNvGrpSpPr/>
            <p:nvPr/>
          </p:nvGrpSpPr>
          <p:grpSpPr>
            <a:xfrm>
              <a:off x="10086109" y="1508280"/>
              <a:ext cx="1108364" cy="539394"/>
              <a:chOff x="10086109" y="1508280"/>
              <a:chExt cx="1108364" cy="539394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EE2D9D7-58E5-4D50-C42C-9EDDEAE42F8C}"/>
                  </a:ext>
                </a:extLst>
              </p:cNvPr>
              <p:cNvCxnSpPr/>
              <p:nvPr/>
            </p:nvCxnSpPr>
            <p:spPr>
              <a:xfrm>
                <a:off x="10086109" y="1508280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B826507-687B-4BCA-46FD-2AB749C2696A}"/>
                  </a:ext>
                </a:extLst>
              </p:cNvPr>
              <p:cNvCxnSpPr/>
              <p:nvPr/>
            </p:nvCxnSpPr>
            <p:spPr>
              <a:xfrm>
                <a:off x="10086109" y="2047674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F327F29-F712-F2DA-EFA4-AAD516CE9987}"/>
                </a:ext>
              </a:extLst>
            </p:cNvPr>
            <p:cNvSpPr txBox="1"/>
            <p:nvPr/>
          </p:nvSpPr>
          <p:spPr>
            <a:xfrm>
              <a:off x="10086109" y="1624089"/>
              <a:ext cx="1468582" cy="165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result</a:t>
              </a: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4A9DBB74-45E6-D5B0-7F3D-59A55D9EE15F}"/>
              </a:ext>
            </a:extLst>
          </p:cNvPr>
          <p:cNvSpPr txBox="1"/>
          <p:nvPr/>
        </p:nvSpPr>
        <p:spPr>
          <a:xfrm>
            <a:off x="12042890" y="9466830"/>
            <a:ext cx="2118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Send answers data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C34AA5C-2D19-CCA3-6E09-6439B74126EE}"/>
              </a:ext>
            </a:extLst>
          </p:cNvPr>
          <p:cNvCxnSpPr>
            <a:cxnSpLocks/>
          </p:cNvCxnSpPr>
          <p:nvPr/>
        </p:nvCxnSpPr>
        <p:spPr>
          <a:xfrm>
            <a:off x="10317941" y="9156058"/>
            <a:ext cx="56460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6F745356-B438-5B8C-41E3-656510116F50}"/>
              </a:ext>
            </a:extLst>
          </p:cNvPr>
          <p:cNvSpPr txBox="1"/>
          <p:nvPr/>
        </p:nvSpPr>
        <p:spPr>
          <a:xfrm>
            <a:off x="11717185" y="8873876"/>
            <a:ext cx="1704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Reply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34EF5149-381F-F19F-79E8-0DC00D8FBC41}"/>
              </a:ext>
            </a:extLst>
          </p:cNvPr>
          <p:cNvCxnSpPr>
            <a:cxnSpLocks/>
          </p:cNvCxnSpPr>
          <p:nvPr/>
        </p:nvCxnSpPr>
        <p:spPr>
          <a:xfrm flipH="1">
            <a:off x="10329574" y="9466830"/>
            <a:ext cx="5742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72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6E2AF5-9209-26E9-0EF7-5CA5BB38116D}"/>
              </a:ext>
            </a:extLst>
          </p:cNvPr>
          <p:cNvSpPr/>
          <p:nvPr/>
        </p:nvSpPr>
        <p:spPr>
          <a:xfrm>
            <a:off x="-2973049" y="-1304373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B2D35A9D-5B92-83A9-ED1F-3FD17A8773BF}"/>
              </a:ext>
            </a:extLst>
          </p:cNvPr>
          <p:cNvSpPr/>
          <p:nvPr/>
        </p:nvSpPr>
        <p:spPr>
          <a:xfrm>
            <a:off x="15341521" y="497893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9619EF59-730D-629B-F10C-5044E6F8DCC4}"/>
              </a:ext>
            </a:extLst>
          </p:cNvPr>
          <p:cNvSpPr/>
          <p:nvPr/>
        </p:nvSpPr>
        <p:spPr>
          <a:xfrm>
            <a:off x="56839" y="6652593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3A6B8487-FA27-33A3-9D39-F1FB296E9EB2}"/>
              </a:ext>
            </a:extLst>
          </p:cNvPr>
          <p:cNvSpPr/>
          <p:nvPr/>
        </p:nvSpPr>
        <p:spPr>
          <a:xfrm rot="-4645527">
            <a:off x="16481123" y="109554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4A764EC-7617-D868-9326-80430591DD9E}"/>
              </a:ext>
            </a:extLst>
          </p:cNvPr>
          <p:cNvSpPr/>
          <p:nvPr/>
        </p:nvSpPr>
        <p:spPr>
          <a:xfrm rot="7304412">
            <a:off x="84594" y="7669180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EDB57C-2D01-AFC5-28D2-8555AE730C00}"/>
              </a:ext>
            </a:extLst>
          </p:cNvPr>
          <p:cNvSpPr txBox="1">
            <a:spLocks/>
          </p:cNvSpPr>
          <p:nvPr/>
        </p:nvSpPr>
        <p:spPr>
          <a:xfrm>
            <a:off x="147144" y="321888"/>
            <a:ext cx="8233293" cy="17600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3rd level DFD of 2.2 (Question Manage)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22AB5-E323-1E7F-808E-E3A86B4C8E16}"/>
              </a:ext>
            </a:extLst>
          </p:cNvPr>
          <p:cNvSpPr/>
          <p:nvPr/>
        </p:nvSpPr>
        <p:spPr>
          <a:xfrm>
            <a:off x="956816" y="4459631"/>
            <a:ext cx="1840322" cy="8063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Teacher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DE6ED2-B553-FC44-3E6F-1EB4DE2E6764}"/>
              </a:ext>
            </a:extLst>
          </p:cNvPr>
          <p:cNvSpPr/>
          <p:nvPr/>
        </p:nvSpPr>
        <p:spPr>
          <a:xfrm>
            <a:off x="7854180" y="1044776"/>
            <a:ext cx="2118255" cy="115649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2.2.1</a:t>
            </a:r>
          </a:p>
          <a:p>
            <a:pPr algn="ctr"/>
            <a:r>
              <a:rPr lang="en-US" b="1" dirty="0"/>
              <a:t>Add question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DEB16-8984-8A2B-5502-F256D622353E}"/>
              </a:ext>
            </a:extLst>
          </p:cNvPr>
          <p:cNvSpPr/>
          <p:nvPr/>
        </p:nvSpPr>
        <p:spPr>
          <a:xfrm>
            <a:off x="7864002" y="2561551"/>
            <a:ext cx="2118255" cy="116192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2.2.2</a:t>
            </a:r>
          </a:p>
          <a:p>
            <a:pPr algn="ctr"/>
            <a:r>
              <a:rPr lang="en-US" b="1" dirty="0"/>
              <a:t>Update question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96E00E-9509-88DE-1368-E14ACC65E5DB}"/>
              </a:ext>
            </a:extLst>
          </p:cNvPr>
          <p:cNvSpPr/>
          <p:nvPr/>
        </p:nvSpPr>
        <p:spPr>
          <a:xfrm>
            <a:off x="7820942" y="4150093"/>
            <a:ext cx="2060640" cy="115649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2.2.3</a:t>
            </a:r>
          </a:p>
          <a:p>
            <a:pPr algn="ctr"/>
            <a:r>
              <a:rPr lang="en-US" b="1" dirty="0"/>
              <a:t>View  question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E4A8B8-6E3E-0991-55B3-E47A8A99849A}"/>
              </a:ext>
            </a:extLst>
          </p:cNvPr>
          <p:cNvSpPr/>
          <p:nvPr/>
        </p:nvSpPr>
        <p:spPr>
          <a:xfrm>
            <a:off x="8052095" y="5910727"/>
            <a:ext cx="1907443" cy="115649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2.2.4</a:t>
            </a:r>
          </a:p>
          <a:p>
            <a:pPr algn="ctr"/>
            <a:r>
              <a:rPr lang="en-US" b="1" dirty="0"/>
              <a:t>Add correct question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FF55EE-5470-A969-C8F2-A3835193E144}"/>
              </a:ext>
            </a:extLst>
          </p:cNvPr>
          <p:cNvSpPr/>
          <p:nvPr/>
        </p:nvSpPr>
        <p:spPr>
          <a:xfrm>
            <a:off x="8122440" y="7547933"/>
            <a:ext cx="1954892" cy="115649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2.2.</a:t>
            </a:r>
          </a:p>
          <a:p>
            <a:pPr algn="ctr"/>
            <a:r>
              <a:rPr lang="en-US" b="1" dirty="0"/>
              <a:t>Delete question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E9DB68C-DE69-5CD5-DC4F-318731EC69EE}"/>
              </a:ext>
            </a:extLst>
          </p:cNvPr>
          <p:cNvCxnSpPr>
            <a:cxnSpLocks/>
          </p:cNvCxnSpPr>
          <p:nvPr/>
        </p:nvCxnSpPr>
        <p:spPr>
          <a:xfrm flipV="1">
            <a:off x="1435864" y="1485900"/>
            <a:ext cx="6418316" cy="3083171"/>
          </a:xfrm>
          <a:prstGeom prst="bentConnector3">
            <a:avLst>
              <a:gd name="adj1" fmla="val -401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AD0AB2-B5A1-0F8C-A919-97914518A98E}"/>
              </a:ext>
            </a:extLst>
          </p:cNvPr>
          <p:cNvSpPr txBox="1"/>
          <p:nvPr/>
        </p:nvSpPr>
        <p:spPr>
          <a:xfrm>
            <a:off x="4131468" y="1123533"/>
            <a:ext cx="292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Insert  question details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74A36E0-4B5D-5110-4A29-065241AE39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15529" y="1793677"/>
            <a:ext cx="5848889" cy="2768966"/>
          </a:xfrm>
          <a:prstGeom prst="bentConnector3">
            <a:avLst>
              <a:gd name="adj1" fmla="val 10015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895977-843A-7F2B-AF35-20E000095890}"/>
              </a:ext>
            </a:extLst>
          </p:cNvPr>
          <p:cNvCxnSpPr>
            <a:cxnSpLocks/>
          </p:cNvCxnSpPr>
          <p:nvPr/>
        </p:nvCxnSpPr>
        <p:spPr>
          <a:xfrm flipV="1">
            <a:off x="2454521" y="2915498"/>
            <a:ext cx="5432462" cy="1676863"/>
          </a:xfrm>
          <a:prstGeom prst="bentConnector3">
            <a:avLst>
              <a:gd name="adj1" fmla="val -18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D180F6C-BB6F-0D89-205F-DBC12761DCD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3573" y="3345446"/>
            <a:ext cx="5345767" cy="1197466"/>
          </a:xfrm>
          <a:prstGeom prst="bentConnector3">
            <a:avLst>
              <a:gd name="adj1" fmla="val 1002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F52E5E-61EF-4EA1-42FD-F78D222B634F}"/>
              </a:ext>
            </a:extLst>
          </p:cNvPr>
          <p:cNvCxnSpPr>
            <a:cxnSpLocks/>
          </p:cNvCxnSpPr>
          <p:nvPr/>
        </p:nvCxnSpPr>
        <p:spPr>
          <a:xfrm flipV="1">
            <a:off x="9871870" y="4568771"/>
            <a:ext cx="4758530" cy="7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99920B-4DD1-8DE9-9C0F-D746E677693C}"/>
              </a:ext>
            </a:extLst>
          </p:cNvPr>
          <p:cNvGrpSpPr/>
          <p:nvPr/>
        </p:nvGrpSpPr>
        <p:grpSpPr>
          <a:xfrm>
            <a:off x="14157744" y="4291171"/>
            <a:ext cx="2694391" cy="743696"/>
            <a:chOff x="9916031" y="1508280"/>
            <a:chExt cx="1468582" cy="5393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2D10BC-8B7B-509D-2B62-4B7BF259EAC0}"/>
                </a:ext>
              </a:extLst>
            </p:cNvPr>
            <p:cNvGrpSpPr/>
            <p:nvPr/>
          </p:nvGrpSpPr>
          <p:grpSpPr>
            <a:xfrm>
              <a:off x="10086109" y="1508280"/>
              <a:ext cx="1108364" cy="539394"/>
              <a:chOff x="10086109" y="1508280"/>
              <a:chExt cx="1108364" cy="53939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00024E8-BBA1-03AD-8D5D-FEE025218A9D}"/>
                  </a:ext>
                </a:extLst>
              </p:cNvPr>
              <p:cNvCxnSpPr/>
              <p:nvPr/>
            </p:nvCxnSpPr>
            <p:spPr>
              <a:xfrm>
                <a:off x="10086109" y="1508280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31634DF-9021-8305-E04B-842007D5DA8A}"/>
                  </a:ext>
                </a:extLst>
              </p:cNvPr>
              <p:cNvCxnSpPr/>
              <p:nvPr/>
            </p:nvCxnSpPr>
            <p:spPr>
              <a:xfrm>
                <a:off x="10086109" y="2047674"/>
                <a:ext cx="11083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37C583-5F85-9765-F18A-E2767A422D82}"/>
                </a:ext>
              </a:extLst>
            </p:cNvPr>
            <p:cNvSpPr txBox="1"/>
            <p:nvPr/>
          </p:nvSpPr>
          <p:spPr>
            <a:xfrm>
              <a:off x="9916031" y="1666093"/>
              <a:ext cx="1468582" cy="33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question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96D9A1-957A-49AE-D7AD-A3FDEE2A405A}"/>
              </a:ext>
            </a:extLst>
          </p:cNvPr>
          <p:cNvCxnSpPr>
            <a:cxnSpLocks/>
          </p:cNvCxnSpPr>
          <p:nvPr/>
        </p:nvCxnSpPr>
        <p:spPr>
          <a:xfrm flipH="1">
            <a:off x="9798679" y="4913295"/>
            <a:ext cx="4671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C61E69-A70A-86C5-05C4-AD39ADD3A20E}"/>
              </a:ext>
            </a:extLst>
          </p:cNvPr>
          <p:cNvCxnSpPr>
            <a:cxnSpLocks/>
          </p:cNvCxnSpPr>
          <p:nvPr/>
        </p:nvCxnSpPr>
        <p:spPr>
          <a:xfrm flipH="1" flipV="1">
            <a:off x="2799786" y="5122833"/>
            <a:ext cx="5159554" cy="36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040C8BA-AEC5-ABF1-2511-0BA8E4FB9D2E}"/>
              </a:ext>
            </a:extLst>
          </p:cNvPr>
          <p:cNvCxnSpPr>
            <a:cxnSpLocks/>
          </p:cNvCxnSpPr>
          <p:nvPr/>
        </p:nvCxnSpPr>
        <p:spPr>
          <a:xfrm rot="10800000">
            <a:off x="1887102" y="5291428"/>
            <a:ext cx="6229655" cy="1527039"/>
          </a:xfrm>
          <a:prstGeom prst="bentConnector3">
            <a:avLst>
              <a:gd name="adj1" fmla="val 1001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22A697C-BD4C-BDE1-4B88-0F79D015B0F2}"/>
              </a:ext>
            </a:extLst>
          </p:cNvPr>
          <p:cNvCxnSpPr>
            <a:cxnSpLocks/>
            <a:stCxn id="13" idx="3"/>
          </p:cNvCxnSpPr>
          <p:nvPr/>
        </p:nvCxnSpPr>
        <p:spPr>
          <a:xfrm rot="5400000" flipH="1">
            <a:off x="3117471" y="3243808"/>
            <a:ext cx="3219673" cy="7362839"/>
          </a:xfrm>
          <a:prstGeom prst="bentConnector4">
            <a:avLst>
              <a:gd name="adj1" fmla="val -7100"/>
              <a:gd name="adj2" fmla="val 1000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ADE6FAF-DE6E-8D25-B5FA-603803B687C0}"/>
              </a:ext>
            </a:extLst>
          </p:cNvPr>
          <p:cNvCxnSpPr>
            <a:cxnSpLocks/>
          </p:cNvCxnSpPr>
          <p:nvPr/>
        </p:nvCxnSpPr>
        <p:spPr>
          <a:xfrm>
            <a:off x="1590068" y="5340876"/>
            <a:ext cx="6501176" cy="2785304"/>
          </a:xfrm>
          <a:prstGeom prst="bentConnector3">
            <a:avLst>
              <a:gd name="adj1" fmla="val -15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4EEE85-9FEE-9B7B-A427-DE6E3CC36A99}"/>
              </a:ext>
            </a:extLst>
          </p:cNvPr>
          <p:cNvSpPr txBox="1"/>
          <p:nvPr/>
        </p:nvSpPr>
        <p:spPr>
          <a:xfrm>
            <a:off x="11852030" y="974959"/>
            <a:ext cx="191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Insert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22534F-E8D0-42F8-86BC-B89DD11B9CD8}"/>
              </a:ext>
            </a:extLst>
          </p:cNvPr>
          <p:cNvSpPr txBox="1"/>
          <p:nvPr/>
        </p:nvSpPr>
        <p:spPr>
          <a:xfrm>
            <a:off x="11506395" y="1706061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4486B3-19E6-99EA-99E8-F45CE379C45D}"/>
              </a:ext>
            </a:extLst>
          </p:cNvPr>
          <p:cNvSpPr txBox="1"/>
          <p:nvPr/>
        </p:nvSpPr>
        <p:spPr>
          <a:xfrm>
            <a:off x="2548162" y="1800642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7EC86-3A34-DF92-7827-F397EA80F5D1}"/>
              </a:ext>
            </a:extLst>
          </p:cNvPr>
          <p:cNvSpPr txBox="1"/>
          <p:nvPr/>
        </p:nvSpPr>
        <p:spPr>
          <a:xfrm>
            <a:off x="4902080" y="2588294"/>
            <a:ext cx="253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 question details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27E696-C93B-F21C-4CB6-0458847B0414}"/>
              </a:ext>
            </a:extLst>
          </p:cNvPr>
          <p:cNvSpPr txBox="1"/>
          <p:nvPr/>
        </p:nvSpPr>
        <p:spPr>
          <a:xfrm>
            <a:off x="10940525" y="2700408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Insert updated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34F13-A282-9A40-9D0A-051C6223C86A}"/>
              </a:ext>
            </a:extLst>
          </p:cNvPr>
          <p:cNvSpPr txBox="1"/>
          <p:nvPr/>
        </p:nvSpPr>
        <p:spPr>
          <a:xfrm>
            <a:off x="11088706" y="3368095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35484C-C50E-6BE6-B3A9-DB40B907577C}"/>
              </a:ext>
            </a:extLst>
          </p:cNvPr>
          <p:cNvSpPr txBox="1"/>
          <p:nvPr/>
        </p:nvSpPr>
        <p:spPr>
          <a:xfrm>
            <a:off x="3171315" y="3342565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063828-92ED-748F-887A-F87F6E25E1A6}"/>
              </a:ext>
            </a:extLst>
          </p:cNvPr>
          <p:cNvSpPr txBox="1"/>
          <p:nvPr/>
        </p:nvSpPr>
        <p:spPr>
          <a:xfrm>
            <a:off x="11184160" y="4215131"/>
            <a:ext cx="211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 request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A28BFC-83F4-E389-CA4D-3490B50A2B4C}"/>
              </a:ext>
            </a:extLst>
          </p:cNvPr>
          <p:cNvSpPr txBox="1"/>
          <p:nvPr/>
        </p:nvSpPr>
        <p:spPr>
          <a:xfrm>
            <a:off x="10245640" y="4882430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4A2060-190A-5FAD-FC2A-E6D4F1D57B5A}"/>
              </a:ext>
            </a:extLst>
          </p:cNvPr>
          <p:cNvSpPr txBox="1"/>
          <p:nvPr/>
        </p:nvSpPr>
        <p:spPr>
          <a:xfrm>
            <a:off x="3914157" y="4401231"/>
            <a:ext cx="275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 req to view question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69A42A-13E4-BE65-DDAF-98E94B8565D4}"/>
              </a:ext>
            </a:extLst>
          </p:cNvPr>
          <p:cNvSpPr txBox="1"/>
          <p:nvPr/>
        </p:nvSpPr>
        <p:spPr>
          <a:xfrm>
            <a:off x="12609403" y="6009846"/>
            <a:ext cx="211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 request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17B6FC-397A-F1F2-F0F2-A77F02F39B52}"/>
              </a:ext>
            </a:extLst>
          </p:cNvPr>
          <p:cNvSpPr txBox="1"/>
          <p:nvPr/>
        </p:nvSpPr>
        <p:spPr>
          <a:xfrm>
            <a:off x="10999975" y="6846886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Reply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4A311D-F219-31A2-39F1-DBC6CFE925E7}"/>
              </a:ext>
            </a:extLst>
          </p:cNvPr>
          <p:cNvSpPr txBox="1"/>
          <p:nvPr/>
        </p:nvSpPr>
        <p:spPr>
          <a:xfrm>
            <a:off x="5416677" y="5109847"/>
            <a:ext cx="215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Display question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50C376-4B9B-D952-904A-3D886FC5F863}"/>
              </a:ext>
            </a:extLst>
          </p:cNvPr>
          <p:cNvSpPr txBox="1"/>
          <p:nvPr/>
        </p:nvSpPr>
        <p:spPr>
          <a:xfrm>
            <a:off x="5017065" y="6112240"/>
            <a:ext cx="291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add correct answers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378945-1EE6-3E46-2538-7C8BB7DB630D}"/>
              </a:ext>
            </a:extLst>
          </p:cNvPr>
          <p:cNvSpPr txBox="1"/>
          <p:nvPr/>
        </p:nvSpPr>
        <p:spPr>
          <a:xfrm>
            <a:off x="12224992" y="7547933"/>
            <a:ext cx="211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 request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4EBCA2-EA67-FD0B-1F68-D0F88D84731D}"/>
              </a:ext>
            </a:extLst>
          </p:cNvPr>
          <p:cNvSpPr txBox="1"/>
          <p:nvPr/>
        </p:nvSpPr>
        <p:spPr>
          <a:xfrm>
            <a:off x="5708146" y="6774859"/>
            <a:ext cx="233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9120D3-B0AA-1464-3AB1-8E866EB040A0}"/>
              </a:ext>
            </a:extLst>
          </p:cNvPr>
          <p:cNvSpPr txBox="1"/>
          <p:nvPr/>
        </p:nvSpPr>
        <p:spPr>
          <a:xfrm>
            <a:off x="6284883" y="8355671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EE35BE-217C-10FE-9650-4F7C8C2192D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34994" y="4728341"/>
            <a:ext cx="4985948" cy="378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9E27ADE-7F98-B944-C200-59AB8BD91471}"/>
              </a:ext>
            </a:extLst>
          </p:cNvPr>
          <p:cNvCxnSpPr>
            <a:cxnSpLocks/>
          </p:cNvCxnSpPr>
          <p:nvPr/>
        </p:nvCxnSpPr>
        <p:spPr>
          <a:xfrm>
            <a:off x="2212836" y="5265940"/>
            <a:ext cx="5731139" cy="1156495"/>
          </a:xfrm>
          <a:prstGeom prst="bentConnector3">
            <a:avLst>
              <a:gd name="adj1" fmla="val 31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7F41F0B-8E7A-D11F-23BA-5AC6B1C53EB6}"/>
              </a:ext>
            </a:extLst>
          </p:cNvPr>
          <p:cNvSpPr txBox="1"/>
          <p:nvPr/>
        </p:nvSpPr>
        <p:spPr>
          <a:xfrm>
            <a:off x="2949205" y="7774158"/>
            <a:ext cx="291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Send req to delete question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AF9351-6ABF-E22E-16BB-D3F546310398}"/>
              </a:ext>
            </a:extLst>
          </p:cNvPr>
          <p:cNvSpPr txBox="1"/>
          <p:nvPr/>
        </p:nvSpPr>
        <p:spPr>
          <a:xfrm>
            <a:off x="11826235" y="8443363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Reply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E67EC5C-C378-750A-D93B-4D9A5796B0FA}"/>
              </a:ext>
            </a:extLst>
          </p:cNvPr>
          <p:cNvCxnSpPr>
            <a:cxnSpLocks/>
          </p:cNvCxnSpPr>
          <p:nvPr/>
        </p:nvCxnSpPr>
        <p:spPr>
          <a:xfrm>
            <a:off x="9845487" y="1294746"/>
            <a:ext cx="6418316" cy="2899117"/>
          </a:xfrm>
          <a:prstGeom prst="bentConnector3">
            <a:avLst>
              <a:gd name="adj1" fmla="val 99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519BFA0-1702-6C7D-0FBC-18E41FA63416}"/>
              </a:ext>
            </a:extLst>
          </p:cNvPr>
          <p:cNvCxnSpPr>
            <a:cxnSpLocks/>
          </p:cNvCxnSpPr>
          <p:nvPr/>
        </p:nvCxnSpPr>
        <p:spPr>
          <a:xfrm rot="10800000">
            <a:off x="9898231" y="1711664"/>
            <a:ext cx="5935248" cy="2573468"/>
          </a:xfrm>
          <a:prstGeom prst="bentConnector3">
            <a:avLst>
              <a:gd name="adj1" fmla="val -7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E3C5F9C-D6CD-13E1-D38F-A8A7B618F6E6}"/>
              </a:ext>
            </a:extLst>
          </p:cNvPr>
          <p:cNvCxnSpPr>
            <a:cxnSpLocks/>
          </p:cNvCxnSpPr>
          <p:nvPr/>
        </p:nvCxnSpPr>
        <p:spPr>
          <a:xfrm>
            <a:off x="9878290" y="2981924"/>
            <a:ext cx="5600001" cy="1303208"/>
          </a:xfrm>
          <a:prstGeom prst="bentConnector3">
            <a:avLst>
              <a:gd name="adj1" fmla="val 1000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3F611115-394A-D240-004F-D1B75C3A7E66}"/>
              </a:ext>
            </a:extLst>
          </p:cNvPr>
          <p:cNvCxnSpPr>
            <a:cxnSpLocks/>
          </p:cNvCxnSpPr>
          <p:nvPr/>
        </p:nvCxnSpPr>
        <p:spPr>
          <a:xfrm rot="10800000">
            <a:off x="9917846" y="3358892"/>
            <a:ext cx="5002579" cy="872755"/>
          </a:xfrm>
          <a:prstGeom prst="bentConnector3">
            <a:avLst>
              <a:gd name="adj1" fmla="val -2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B047FC7-95D4-64E6-2704-598A55205FE4}"/>
              </a:ext>
            </a:extLst>
          </p:cNvPr>
          <p:cNvCxnSpPr>
            <a:cxnSpLocks/>
          </p:cNvCxnSpPr>
          <p:nvPr/>
        </p:nvCxnSpPr>
        <p:spPr>
          <a:xfrm flipV="1">
            <a:off x="9948272" y="5130686"/>
            <a:ext cx="4972153" cy="1199125"/>
          </a:xfrm>
          <a:prstGeom prst="bentConnector3">
            <a:avLst>
              <a:gd name="adj1" fmla="val 10019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A8E938C-E728-D9EB-9535-4B30C70222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42115" y="5065174"/>
            <a:ext cx="5499407" cy="1725226"/>
          </a:xfrm>
          <a:prstGeom prst="bentConnector3">
            <a:avLst>
              <a:gd name="adj1" fmla="val 11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42319C1-46C2-B761-1B9C-7AB7FD6112FF}"/>
              </a:ext>
            </a:extLst>
          </p:cNvPr>
          <p:cNvCxnSpPr>
            <a:cxnSpLocks/>
          </p:cNvCxnSpPr>
          <p:nvPr/>
        </p:nvCxnSpPr>
        <p:spPr>
          <a:xfrm flipV="1">
            <a:off x="10017808" y="5161680"/>
            <a:ext cx="5577429" cy="2779071"/>
          </a:xfrm>
          <a:prstGeom prst="bentConnector3">
            <a:avLst>
              <a:gd name="adj1" fmla="val 998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565E2BD-3FD9-72BC-B130-EE138A07D2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72462" y="5066347"/>
            <a:ext cx="5935609" cy="3322527"/>
          </a:xfrm>
          <a:prstGeom prst="bentConnector3">
            <a:avLst>
              <a:gd name="adj1" fmla="val 2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0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DCA29E-BB19-9DE5-CCD2-082FF41CD99E}"/>
              </a:ext>
            </a:extLst>
          </p:cNvPr>
          <p:cNvSpPr/>
          <p:nvPr/>
        </p:nvSpPr>
        <p:spPr>
          <a:xfrm>
            <a:off x="-3077951" y="-1796299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2E395E-4756-4B93-EDC5-3653109C7DA3}"/>
              </a:ext>
            </a:extLst>
          </p:cNvPr>
          <p:cNvSpPr/>
          <p:nvPr/>
        </p:nvSpPr>
        <p:spPr>
          <a:xfrm>
            <a:off x="15367756" y="-534763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515AC778-D442-3120-919D-4E2F291D9F80}"/>
              </a:ext>
            </a:extLst>
          </p:cNvPr>
          <p:cNvSpPr/>
          <p:nvPr/>
        </p:nvSpPr>
        <p:spPr>
          <a:xfrm>
            <a:off x="83074" y="5619937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5B827C2A-7207-A342-3BA6-9504ED5785AC}"/>
              </a:ext>
            </a:extLst>
          </p:cNvPr>
          <p:cNvSpPr/>
          <p:nvPr/>
        </p:nvSpPr>
        <p:spPr>
          <a:xfrm rot="-4645527">
            <a:off x="16507358" y="6289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53968C3-9126-842D-A977-8307D3E46D8F}"/>
              </a:ext>
            </a:extLst>
          </p:cNvPr>
          <p:cNvSpPr/>
          <p:nvPr/>
        </p:nvSpPr>
        <p:spPr>
          <a:xfrm rot="7304412">
            <a:off x="110829" y="6636524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904222-3D25-2C9F-F581-8870ABFE823F}"/>
              </a:ext>
            </a:extLst>
          </p:cNvPr>
          <p:cNvSpPr txBox="1">
            <a:spLocks/>
          </p:cNvSpPr>
          <p:nvPr/>
        </p:nvSpPr>
        <p:spPr>
          <a:xfrm>
            <a:off x="0" y="612867"/>
            <a:ext cx="4274128" cy="151909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6. ER -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8D025-EF50-CB57-5D14-7DFD9683491A}"/>
              </a:ext>
            </a:extLst>
          </p:cNvPr>
          <p:cNvSpPr/>
          <p:nvPr/>
        </p:nvSpPr>
        <p:spPr>
          <a:xfrm>
            <a:off x="3814358" y="2051801"/>
            <a:ext cx="19812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140546-E5C9-9CAB-5181-04E3CCBAFDB1}"/>
              </a:ext>
            </a:extLst>
          </p:cNvPr>
          <p:cNvSpPr/>
          <p:nvPr/>
        </p:nvSpPr>
        <p:spPr>
          <a:xfrm>
            <a:off x="7558733" y="8939049"/>
            <a:ext cx="19812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FD1B7-36F4-B731-5041-950B3FA0FCA5}"/>
              </a:ext>
            </a:extLst>
          </p:cNvPr>
          <p:cNvSpPr/>
          <p:nvPr/>
        </p:nvSpPr>
        <p:spPr>
          <a:xfrm>
            <a:off x="4080103" y="6513625"/>
            <a:ext cx="19812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Quiz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285B87-1FE2-A250-10FE-B963E55DA22A}"/>
              </a:ext>
            </a:extLst>
          </p:cNvPr>
          <p:cNvSpPr/>
          <p:nvPr/>
        </p:nvSpPr>
        <p:spPr>
          <a:xfrm>
            <a:off x="9461841" y="2051801"/>
            <a:ext cx="19812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Teacher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45DD7A-81BC-2CAC-C097-B317D3987107}"/>
              </a:ext>
            </a:extLst>
          </p:cNvPr>
          <p:cNvSpPr/>
          <p:nvPr/>
        </p:nvSpPr>
        <p:spPr>
          <a:xfrm>
            <a:off x="1078369" y="8815159"/>
            <a:ext cx="19812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304781-B05B-B0AD-1AC4-B02B7C5253A7}"/>
              </a:ext>
            </a:extLst>
          </p:cNvPr>
          <p:cNvSpPr/>
          <p:nvPr/>
        </p:nvSpPr>
        <p:spPr>
          <a:xfrm>
            <a:off x="15571241" y="4964662"/>
            <a:ext cx="19812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B6FA9-3519-7BBD-BD16-7402A692FC48}"/>
              </a:ext>
            </a:extLst>
          </p:cNvPr>
          <p:cNvSpPr/>
          <p:nvPr/>
        </p:nvSpPr>
        <p:spPr>
          <a:xfrm>
            <a:off x="7476452" y="4299596"/>
            <a:ext cx="19812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9929D-13B3-77D1-4FA9-F65A317AE157}"/>
              </a:ext>
            </a:extLst>
          </p:cNvPr>
          <p:cNvSpPr/>
          <p:nvPr/>
        </p:nvSpPr>
        <p:spPr>
          <a:xfrm>
            <a:off x="1286932" y="5584124"/>
            <a:ext cx="19812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Department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EDFC43-E272-8C23-6FAB-BEBACDE649E8}"/>
              </a:ext>
            </a:extLst>
          </p:cNvPr>
          <p:cNvSpPr/>
          <p:nvPr/>
        </p:nvSpPr>
        <p:spPr>
          <a:xfrm>
            <a:off x="4403727" y="800100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Email id</a:t>
            </a:r>
            <a:endParaRPr lang="en-IN" u="sng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B4644D-D12E-E1AF-BAE6-A82D80773821}"/>
              </a:ext>
            </a:extLst>
          </p:cNvPr>
          <p:cNvSpPr/>
          <p:nvPr/>
        </p:nvSpPr>
        <p:spPr>
          <a:xfrm>
            <a:off x="2292928" y="1084176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Aname</a:t>
            </a:r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D4E0C6-7CFF-708E-381C-BEC81E10FA86}"/>
              </a:ext>
            </a:extLst>
          </p:cNvPr>
          <p:cNvSpPr/>
          <p:nvPr/>
        </p:nvSpPr>
        <p:spPr>
          <a:xfrm>
            <a:off x="1449695" y="1974795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D751CD-2BB2-9977-37E9-1D2F96689A69}"/>
              </a:ext>
            </a:extLst>
          </p:cNvPr>
          <p:cNvCxnSpPr>
            <a:stCxn id="18" idx="4"/>
          </p:cNvCxnSpPr>
          <p:nvPr/>
        </p:nvCxnSpPr>
        <p:spPr>
          <a:xfrm>
            <a:off x="5394327" y="1333500"/>
            <a:ext cx="0" cy="641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81D18A-7F92-3570-D109-99151BF65294}"/>
              </a:ext>
            </a:extLst>
          </p:cNvPr>
          <p:cNvCxnSpPr>
            <a:cxnSpLocks/>
          </p:cNvCxnSpPr>
          <p:nvPr/>
        </p:nvCxnSpPr>
        <p:spPr>
          <a:xfrm>
            <a:off x="3814358" y="1568883"/>
            <a:ext cx="589369" cy="545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82FBF2-550D-370C-5CD0-25AF43A8DF7B}"/>
              </a:ext>
            </a:extLst>
          </p:cNvPr>
          <p:cNvCxnSpPr>
            <a:cxnSpLocks/>
          </p:cNvCxnSpPr>
          <p:nvPr/>
        </p:nvCxnSpPr>
        <p:spPr>
          <a:xfrm flipV="1">
            <a:off x="3034818" y="2444342"/>
            <a:ext cx="779540" cy="63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9D1514-1D14-DC65-1E27-69BB7051677F}"/>
              </a:ext>
            </a:extLst>
          </p:cNvPr>
          <p:cNvCxnSpPr>
            <a:stCxn id="9" idx="3"/>
          </p:cNvCxnSpPr>
          <p:nvPr/>
        </p:nvCxnSpPr>
        <p:spPr>
          <a:xfrm>
            <a:off x="5795558" y="2318501"/>
            <a:ext cx="986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cision 28">
            <a:extLst>
              <a:ext uri="{FF2B5EF4-FFF2-40B4-BE49-F238E27FC236}">
                <a16:creationId xmlns:a16="http://schemas.microsoft.com/office/drawing/2014/main" id="{86DC24F2-6909-C512-C58F-C6070521697E}"/>
              </a:ext>
            </a:extLst>
          </p:cNvPr>
          <p:cNvSpPr/>
          <p:nvPr/>
        </p:nvSpPr>
        <p:spPr>
          <a:xfrm>
            <a:off x="6795160" y="1678724"/>
            <a:ext cx="1533282" cy="1279553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  <a:endParaRPr lang="en-IN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4F2ACB-4609-60F9-2415-42CD28D746FC}"/>
              </a:ext>
            </a:extLst>
          </p:cNvPr>
          <p:cNvCxnSpPr>
            <a:cxnSpLocks/>
          </p:cNvCxnSpPr>
          <p:nvPr/>
        </p:nvCxnSpPr>
        <p:spPr>
          <a:xfrm>
            <a:off x="8328442" y="2318500"/>
            <a:ext cx="112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7B56EFB-BEA1-DF4D-CE49-44C9A37500AF}"/>
              </a:ext>
            </a:extLst>
          </p:cNvPr>
          <p:cNvSpPr/>
          <p:nvPr/>
        </p:nvSpPr>
        <p:spPr>
          <a:xfrm>
            <a:off x="8549333" y="772628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Teach id</a:t>
            </a:r>
            <a:endParaRPr lang="en-IN" u="sng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DD0AC8-FA13-85C7-3081-504C8FA0FED5}"/>
              </a:ext>
            </a:extLst>
          </p:cNvPr>
          <p:cNvSpPr/>
          <p:nvPr/>
        </p:nvSpPr>
        <p:spPr>
          <a:xfrm>
            <a:off x="11107780" y="713228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 Name</a:t>
            </a:r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8054E7-0BAA-03E1-4829-5D3C4AE7C7C4}"/>
              </a:ext>
            </a:extLst>
          </p:cNvPr>
          <p:cNvSpPr/>
          <p:nvPr/>
        </p:nvSpPr>
        <p:spPr>
          <a:xfrm>
            <a:off x="8012594" y="2951640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  <a:endParaRPr lang="en-IN" dirty="0"/>
          </a:p>
        </p:txBody>
      </p: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85274C76-3A68-5738-A053-106728CB6AFB}"/>
              </a:ext>
            </a:extLst>
          </p:cNvPr>
          <p:cNvSpPr/>
          <p:nvPr/>
        </p:nvSpPr>
        <p:spPr>
          <a:xfrm>
            <a:off x="13458776" y="1684172"/>
            <a:ext cx="1598466" cy="1279553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  <a:endParaRPr lang="en-I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66CDFF0-CBA9-AEE4-3FEE-6763080924C7}"/>
              </a:ext>
            </a:extLst>
          </p:cNvPr>
          <p:cNvSpPr/>
          <p:nvPr/>
        </p:nvSpPr>
        <p:spPr>
          <a:xfrm rot="2939739">
            <a:off x="15057244" y="3383717"/>
            <a:ext cx="1853277" cy="57053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Option</a:t>
            </a:r>
            <a:r>
              <a:rPr lang="en-US" u="sng" dirty="0"/>
              <a:t> </a:t>
            </a:r>
            <a:r>
              <a:rPr lang="en-US" dirty="0"/>
              <a:t>A</a:t>
            </a:r>
            <a:endParaRPr lang="en-IN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A9C5EF6-3FCC-F355-870F-7ED71A2FB0E9}"/>
              </a:ext>
            </a:extLst>
          </p:cNvPr>
          <p:cNvCxnSpPr/>
          <p:nvPr/>
        </p:nvCxnSpPr>
        <p:spPr>
          <a:xfrm>
            <a:off x="9753600" y="1358076"/>
            <a:ext cx="0" cy="641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9DA752-4180-9644-0128-F71CB1FB25E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0452441" y="1246628"/>
            <a:ext cx="1062820" cy="805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C8754C-F6A5-B239-43EE-E81CF1243A9B}"/>
              </a:ext>
            </a:extLst>
          </p:cNvPr>
          <p:cNvCxnSpPr>
            <a:cxnSpLocks/>
          </p:cNvCxnSpPr>
          <p:nvPr/>
        </p:nvCxnSpPr>
        <p:spPr>
          <a:xfrm flipH="1">
            <a:off x="9144000" y="2508195"/>
            <a:ext cx="609600" cy="45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AD55B7-7F12-8E9B-31B7-59FE771E7D36}"/>
              </a:ext>
            </a:extLst>
          </p:cNvPr>
          <p:cNvCxnSpPr>
            <a:cxnSpLocks/>
            <a:stCxn id="37" idx="1"/>
            <a:endCxn id="12" idx="3"/>
          </p:cNvCxnSpPr>
          <p:nvPr/>
        </p:nvCxnSpPr>
        <p:spPr>
          <a:xfrm flipH="1" flipV="1">
            <a:off x="11443041" y="2318501"/>
            <a:ext cx="2015735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B93B23-7948-3EE9-A918-0F156B25EE55}"/>
              </a:ext>
            </a:extLst>
          </p:cNvPr>
          <p:cNvCxnSpPr>
            <a:cxnSpLocks/>
          </p:cNvCxnSpPr>
          <p:nvPr/>
        </p:nvCxnSpPr>
        <p:spPr>
          <a:xfrm flipH="1">
            <a:off x="15057242" y="2369688"/>
            <a:ext cx="1853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B48A0E-395A-9846-6DE8-725A473AA906}"/>
              </a:ext>
            </a:extLst>
          </p:cNvPr>
          <p:cNvCxnSpPr>
            <a:cxnSpLocks/>
          </p:cNvCxnSpPr>
          <p:nvPr/>
        </p:nvCxnSpPr>
        <p:spPr>
          <a:xfrm>
            <a:off x="16838305" y="2318500"/>
            <a:ext cx="0" cy="2688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C4AD0F4-33B9-DC87-978E-F09386C13ADD}"/>
              </a:ext>
            </a:extLst>
          </p:cNvPr>
          <p:cNvSpPr/>
          <p:nvPr/>
        </p:nvSpPr>
        <p:spPr>
          <a:xfrm rot="2383364">
            <a:off x="14368872" y="3676316"/>
            <a:ext cx="1853277" cy="57053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Option B</a:t>
            </a:r>
            <a:endParaRPr lang="en-I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3FDA496-1D81-DD50-BD25-4969B3B6D408}"/>
              </a:ext>
            </a:extLst>
          </p:cNvPr>
          <p:cNvSpPr/>
          <p:nvPr/>
        </p:nvSpPr>
        <p:spPr>
          <a:xfrm rot="532124">
            <a:off x="13193602" y="4522070"/>
            <a:ext cx="1853277" cy="57053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Option D</a:t>
            </a:r>
            <a:endParaRPr lang="en-IN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2E35A5-D11D-F746-A861-720BAEE72D9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691179" y="5214715"/>
            <a:ext cx="2880062" cy="16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Decision 60">
            <a:extLst>
              <a:ext uri="{FF2B5EF4-FFF2-40B4-BE49-F238E27FC236}">
                <a16:creationId xmlns:a16="http://schemas.microsoft.com/office/drawing/2014/main" id="{82E785ED-0559-7104-CC9B-56C95089A2FB}"/>
              </a:ext>
            </a:extLst>
          </p:cNvPr>
          <p:cNvSpPr/>
          <p:nvPr/>
        </p:nvSpPr>
        <p:spPr>
          <a:xfrm>
            <a:off x="11059465" y="4620348"/>
            <a:ext cx="1713799" cy="1279553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Attend</a:t>
            </a:r>
            <a:endParaRPr lang="en-IN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3952B75-DD9B-A820-FDA2-A6254915CDA6}"/>
              </a:ext>
            </a:extLst>
          </p:cNvPr>
          <p:cNvSpPr/>
          <p:nvPr/>
        </p:nvSpPr>
        <p:spPr>
          <a:xfrm rot="2383364">
            <a:off x="13244501" y="3590051"/>
            <a:ext cx="1853277" cy="57053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Option C</a:t>
            </a:r>
            <a:endParaRPr lang="en-IN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B20446F-3010-C234-AF14-6EC5A74A9A1C}"/>
              </a:ext>
            </a:extLst>
          </p:cNvPr>
          <p:cNvSpPr/>
          <p:nvPr/>
        </p:nvSpPr>
        <p:spPr>
          <a:xfrm rot="17167770">
            <a:off x="16699683" y="3389989"/>
            <a:ext cx="1853277" cy="57053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Q id</a:t>
            </a:r>
            <a:endParaRPr lang="en-IN" u="sng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24915D8-9571-7790-E311-61ED3E53DC4C}"/>
              </a:ext>
            </a:extLst>
          </p:cNvPr>
          <p:cNvSpPr/>
          <p:nvPr/>
        </p:nvSpPr>
        <p:spPr>
          <a:xfrm rot="17587626">
            <a:off x="16597333" y="5940049"/>
            <a:ext cx="1853277" cy="57053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err="1"/>
              <a:t>Quiz_id</a:t>
            </a:r>
            <a:endParaRPr lang="en-IN" u="sng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0D0038B-DE29-C678-89B0-A362B22D994B}"/>
              </a:ext>
            </a:extLst>
          </p:cNvPr>
          <p:cNvSpPr/>
          <p:nvPr/>
        </p:nvSpPr>
        <p:spPr>
          <a:xfrm rot="591557">
            <a:off x="13221855" y="5678283"/>
            <a:ext cx="1853277" cy="57053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err="1"/>
              <a:t>Corr_ans</a:t>
            </a:r>
            <a:endParaRPr lang="en-IN" u="sng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95649A0-D463-E5F1-1D9A-A3AFDD82F4E8}"/>
              </a:ext>
            </a:extLst>
          </p:cNvPr>
          <p:cNvCxnSpPr>
            <a:cxnSpLocks/>
          </p:cNvCxnSpPr>
          <p:nvPr/>
        </p:nvCxnSpPr>
        <p:spPr>
          <a:xfrm>
            <a:off x="16190539" y="5527528"/>
            <a:ext cx="0" cy="2688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3851EB33-CD19-09EB-2A69-9159DDB9FDD5}"/>
              </a:ext>
            </a:extLst>
          </p:cNvPr>
          <p:cNvSpPr/>
          <p:nvPr/>
        </p:nvSpPr>
        <p:spPr>
          <a:xfrm rot="591557">
            <a:off x="14139529" y="6475908"/>
            <a:ext cx="1853277" cy="57053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Sub_id</a:t>
            </a:r>
            <a:endParaRPr lang="en-IN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F249A6-4765-57CE-9260-D8F8FBACB9FD}"/>
              </a:ext>
            </a:extLst>
          </p:cNvPr>
          <p:cNvCxnSpPr>
            <a:cxnSpLocks/>
          </p:cNvCxnSpPr>
          <p:nvPr/>
        </p:nvCxnSpPr>
        <p:spPr>
          <a:xfrm flipH="1" flipV="1">
            <a:off x="14976014" y="5001628"/>
            <a:ext cx="561980" cy="15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0D9727C-D9E2-EFF2-F37E-022298518DB3}"/>
              </a:ext>
            </a:extLst>
          </p:cNvPr>
          <p:cNvCxnSpPr>
            <a:cxnSpLocks/>
          </p:cNvCxnSpPr>
          <p:nvPr/>
        </p:nvCxnSpPr>
        <p:spPr>
          <a:xfrm flipH="1">
            <a:off x="14894790" y="5523828"/>
            <a:ext cx="744265" cy="43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635A482-2E8D-28F1-7BA5-E56BCAFBB5BF}"/>
              </a:ext>
            </a:extLst>
          </p:cNvPr>
          <p:cNvCxnSpPr>
            <a:cxnSpLocks/>
          </p:cNvCxnSpPr>
          <p:nvPr/>
        </p:nvCxnSpPr>
        <p:spPr>
          <a:xfrm flipH="1">
            <a:off x="15531071" y="5510315"/>
            <a:ext cx="452811" cy="108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C18816-6E98-264A-F2C9-E064F6BF6D01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6561841" y="5498062"/>
            <a:ext cx="377152" cy="698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538154-4E46-F213-A4BC-6B270A4EEE62}"/>
              </a:ext>
            </a:extLst>
          </p:cNvPr>
          <p:cNvCxnSpPr>
            <a:cxnSpLocks/>
          </p:cNvCxnSpPr>
          <p:nvPr/>
        </p:nvCxnSpPr>
        <p:spPr>
          <a:xfrm flipH="1">
            <a:off x="17151838" y="4330106"/>
            <a:ext cx="206167" cy="654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6D8500A-3F95-4C2D-B13E-F5361502FF78}"/>
              </a:ext>
            </a:extLst>
          </p:cNvPr>
          <p:cNvCxnSpPr>
            <a:cxnSpLocks/>
            <a:endCxn id="62" idx="6"/>
          </p:cNvCxnSpPr>
          <p:nvPr/>
        </p:nvCxnSpPr>
        <p:spPr>
          <a:xfrm flipH="1" flipV="1">
            <a:off x="14883860" y="4467510"/>
            <a:ext cx="962900" cy="549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18777A0-2A7D-F76E-3316-240D284BD424}"/>
              </a:ext>
            </a:extLst>
          </p:cNvPr>
          <p:cNvCxnSpPr>
            <a:cxnSpLocks/>
          </p:cNvCxnSpPr>
          <p:nvPr/>
        </p:nvCxnSpPr>
        <p:spPr>
          <a:xfrm flipH="1" flipV="1">
            <a:off x="15858462" y="4524444"/>
            <a:ext cx="385475" cy="517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318AE2A-3194-FC9B-2B34-6AF496046B9B}"/>
              </a:ext>
            </a:extLst>
          </p:cNvPr>
          <p:cNvCxnSpPr>
            <a:cxnSpLocks/>
            <a:stCxn id="15" idx="0"/>
            <a:endCxn id="38" idx="6"/>
          </p:cNvCxnSpPr>
          <p:nvPr/>
        </p:nvCxnSpPr>
        <p:spPr>
          <a:xfrm flipV="1">
            <a:off x="16561841" y="4368283"/>
            <a:ext cx="30024" cy="596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Decision 89">
            <a:extLst>
              <a:ext uri="{FF2B5EF4-FFF2-40B4-BE49-F238E27FC236}">
                <a16:creationId xmlns:a16="http://schemas.microsoft.com/office/drawing/2014/main" id="{0E7F6206-C28B-2D1B-4BD2-85484B393480}"/>
              </a:ext>
            </a:extLst>
          </p:cNvPr>
          <p:cNvSpPr/>
          <p:nvPr/>
        </p:nvSpPr>
        <p:spPr>
          <a:xfrm>
            <a:off x="1526287" y="3514418"/>
            <a:ext cx="1533282" cy="1279553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  <a:endParaRPr lang="en-IN" dirty="0"/>
          </a:p>
        </p:txBody>
      </p:sp>
      <p:sp>
        <p:nvSpPr>
          <p:cNvPr id="91" name="Flowchart: Decision 90">
            <a:extLst>
              <a:ext uri="{FF2B5EF4-FFF2-40B4-BE49-F238E27FC236}">
                <a16:creationId xmlns:a16="http://schemas.microsoft.com/office/drawing/2014/main" id="{BB0B3687-7BEE-8A1F-0A32-9E04DFEDF911}"/>
              </a:ext>
            </a:extLst>
          </p:cNvPr>
          <p:cNvSpPr/>
          <p:nvPr/>
        </p:nvSpPr>
        <p:spPr>
          <a:xfrm>
            <a:off x="1381509" y="6844244"/>
            <a:ext cx="1533282" cy="1279553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  <a:endParaRPr lang="en-IN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EA61E98-5BF5-56C4-3BF4-AF131B4B1843}"/>
              </a:ext>
            </a:extLst>
          </p:cNvPr>
          <p:cNvCxnSpPr>
            <a:cxnSpLocks/>
          </p:cNvCxnSpPr>
          <p:nvPr/>
        </p:nvCxnSpPr>
        <p:spPr>
          <a:xfrm>
            <a:off x="2277532" y="3514418"/>
            <a:ext cx="2497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53F86FF-B8B7-0FBC-DE6B-93152A9CD65A}"/>
              </a:ext>
            </a:extLst>
          </p:cNvPr>
          <p:cNvCxnSpPr>
            <a:cxnSpLocks/>
          </p:cNvCxnSpPr>
          <p:nvPr/>
        </p:nvCxnSpPr>
        <p:spPr>
          <a:xfrm>
            <a:off x="4775112" y="2531032"/>
            <a:ext cx="0" cy="983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EF8A599-4805-54AD-3CC5-7A35B01C943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271537" y="4765436"/>
            <a:ext cx="5995" cy="818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72C8A48-4872-034A-17E3-BCCD4EB27214}"/>
              </a:ext>
            </a:extLst>
          </p:cNvPr>
          <p:cNvCxnSpPr>
            <a:cxnSpLocks/>
          </p:cNvCxnSpPr>
          <p:nvPr/>
        </p:nvCxnSpPr>
        <p:spPr>
          <a:xfrm>
            <a:off x="2168406" y="6088765"/>
            <a:ext cx="5995" cy="818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6DF3EBB-980B-4FFC-B47D-4992C2F5AAFE}"/>
              </a:ext>
            </a:extLst>
          </p:cNvPr>
          <p:cNvCxnSpPr>
            <a:cxnSpLocks/>
          </p:cNvCxnSpPr>
          <p:nvPr/>
        </p:nvCxnSpPr>
        <p:spPr>
          <a:xfrm>
            <a:off x="2148150" y="8193484"/>
            <a:ext cx="20256" cy="6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B119F0D-61D5-B6F7-A8B4-F6B86E036EE3}"/>
              </a:ext>
            </a:extLst>
          </p:cNvPr>
          <p:cNvCxnSpPr>
            <a:cxnSpLocks/>
            <a:stCxn id="16" idx="3"/>
            <a:endCxn id="61" idx="0"/>
          </p:cNvCxnSpPr>
          <p:nvPr/>
        </p:nvCxnSpPr>
        <p:spPr>
          <a:xfrm>
            <a:off x="9457652" y="4566296"/>
            <a:ext cx="2458713" cy="54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EC7B90D-960C-EA06-F6FE-DC09D0F3B42A}"/>
              </a:ext>
            </a:extLst>
          </p:cNvPr>
          <p:cNvCxnSpPr>
            <a:cxnSpLocks/>
            <a:stCxn id="218" idx="3"/>
          </p:cNvCxnSpPr>
          <p:nvPr/>
        </p:nvCxnSpPr>
        <p:spPr>
          <a:xfrm flipV="1">
            <a:off x="5609889" y="2439028"/>
            <a:ext cx="3902815" cy="179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Decision 106">
            <a:extLst>
              <a:ext uri="{FF2B5EF4-FFF2-40B4-BE49-F238E27FC236}">
                <a16:creationId xmlns:a16="http://schemas.microsoft.com/office/drawing/2014/main" id="{394606C5-AE80-DBE3-13E5-C5B3F2D3DE5C}"/>
              </a:ext>
            </a:extLst>
          </p:cNvPr>
          <p:cNvSpPr/>
          <p:nvPr/>
        </p:nvSpPr>
        <p:spPr>
          <a:xfrm>
            <a:off x="5082887" y="4453076"/>
            <a:ext cx="1533282" cy="1279553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</a:t>
            </a:r>
            <a:endParaRPr lang="en-IN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25AFE4F-501C-9256-9289-321FFA74CC30}"/>
              </a:ext>
            </a:extLst>
          </p:cNvPr>
          <p:cNvCxnSpPr>
            <a:cxnSpLocks/>
            <a:stCxn id="218" idx="2"/>
          </p:cNvCxnSpPr>
          <p:nvPr/>
        </p:nvCxnSpPr>
        <p:spPr>
          <a:xfrm flipH="1">
            <a:off x="4676850" y="4877254"/>
            <a:ext cx="28651" cy="1721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Flowchart: Decision 109">
            <a:extLst>
              <a:ext uri="{FF2B5EF4-FFF2-40B4-BE49-F238E27FC236}">
                <a16:creationId xmlns:a16="http://schemas.microsoft.com/office/drawing/2014/main" id="{2D5DBEAC-0F6D-8A32-1927-5E4A99F840BB}"/>
              </a:ext>
            </a:extLst>
          </p:cNvPr>
          <p:cNvSpPr/>
          <p:nvPr/>
        </p:nvSpPr>
        <p:spPr>
          <a:xfrm>
            <a:off x="11331856" y="7558173"/>
            <a:ext cx="1828841" cy="1279553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Mange &amp;create</a:t>
            </a:r>
            <a:endParaRPr lang="en-IN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DD98560-17E8-0EFF-67AB-E779D21CCF6D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13160697" y="8197950"/>
            <a:ext cx="3042901" cy="2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C2D8B7B9-2333-3BC4-2D3A-169BFB76125E}"/>
              </a:ext>
            </a:extLst>
          </p:cNvPr>
          <p:cNvSpPr/>
          <p:nvPr/>
        </p:nvSpPr>
        <p:spPr>
          <a:xfrm rot="3790200">
            <a:off x="6585509" y="5707037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  <a:endParaRPr lang="en-IN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A11FDEB-E1C0-470B-4501-4D6108546F8C}"/>
              </a:ext>
            </a:extLst>
          </p:cNvPr>
          <p:cNvSpPr/>
          <p:nvPr/>
        </p:nvSpPr>
        <p:spPr>
          <a:xfrm rot="2716873">
            <a:off x="7807643" y="5884971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</a:t>
            </a:r>
            <a:r>
              <a:rPr lang="en-US" dirty="0"/>
              <a:t> password</a:t>
            </a:r>
            <a:endParaRPr lang="en-IN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11A49D7-93CB-BA7E-FC7B-6EAAE2751F99}"/>
              </a:ext>
            </a:extLst>
          </p:cNvPr>
          <p:cNvSpPr/>
          <p:nvPr/>
        </p:nvSpPr>
        <p:spPr>
          <a:xfrm rot="2716873">
            <a:off x="8405239" y="5314859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Collage name</a:t>
            </a:r>
            <a:endParaRPr lang="en-IN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2384734-B92A-C7A3-CE37-DE888A87197B}"/>
              </a:ext>
            </a:extLst>
          </p:cNvPr>
          <p:cNvSpPr/>
          <p:nvPr/>
        </p:nvSpPr>
        <p:spPr>
          <a:xfrm rot="2716873">
            <a:off x="9408627" y="5440738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Study level</a:t>
            </a:r>
            <a:endParaRPr lang="en-IN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BE57759-3738-3591-633F-7AF5D3B058A2}"/>
              </a:ext>
            </a:extLst>
          </p:cNvPr>
          <p:cNvSpPr/>
          <p:nvPr/>
        </p:nvSpPr>
        <p:spPr>
          <a:xfrm>
            <a:off x="7938279" y="3564514"/>
            <a:ext cx="1421428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degree</a:t>
            </a:r>
            <a:endParaRPr lang="en-IN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1577BF-0563-9092-42E6-1AF7C38F527D}"/>
              </a:ext>
            </a:extLst>
          </p:cNvPr>
          <p:cNvSpPr/>
          <p:nvPr/>
        </p:nvSpPr>
        <p:spPr>
          <a:xfrm rot="21406090">
            <a:off x="6673041" y="3734651"/>
            <a:ext cx="1087123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  <a:endParaRPr lang="en-IN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4A5E68E-F387-BCBB-9B5E-F8EB03372FDE}"/>
              </a:ext>
            </a:extLst>
          </p:cNvPr>
          <p:cNvSpPr/>
          <p:nvPr/>
        </p:nvSpPr>
        <p:spPr>
          <a:xfrm rot="20714883">
            <a:off x="10031663" y="3040261"/>
            <a:ext cx="1662545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username</a:t>
            </a:r>
            <a:endParaRPr lang="en-IN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D2BE001-4A53-3B7B-B6CD-5CD3253C8B57}"/>
              </a:ext>
            </a:extLst>
          </p:cNvPr>
          <p:cNvSpPr/>
          <p:nvPr/>
        </p:nvSpPr>
        <p:spPr>
          <a:xfrm rot="460737">
            <a:off x="9944507" y="3773077"/>
            <a:ext cx="1806096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Student _id</a:t>
            </a:r>
            <a:endParaRPr lang="en-IN" u="sng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3EBD367-83B5-5213-A625-5527937ED14A}"/>
              </a:ext>
            </a:extLst>
          </p:cNvPr>
          <p:cNvCxnSpPr>
            <a:cxnSpLocks/>
          </p:cNvCxnSpPr>
          <p:nvPr/>
        </p:nvCxnSpPr>
        <p:spPr>
          <a:xfrm>
            <a:off x="8075094" y="4091277"/>
            <a:ext cx="13292" cy="266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CA3003A-8C74-6AAC-E41E-C9B607B5F0B5}"/>
              </a:ext>
            </a:extLst>
          </p:cNvPr>
          <p:cNvCxnSpPr>
            <a:cxnSpLocks/>
          </p:cNvCxnSpPr>
          <p:nvPr/>
        </p:nvCxnSpPr>
        <p:spPr>
          <a:xfrm flipH="1" flipV="1">
            <a:off x="8035522" y="4832996"/>
            <a:ext cx="168275" cy="74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DAFC451-D119-7E8C-82E9-ACC8C6F246F0}"/>
              </a:ext>
            </a:extLst>
          </p:cNvPr>
          <p:cNvCxnSpPr>
            <a:cxnSpLocks/>
          </p:cNvCxnSpPr>
          <p:nvPr/>
        </p:nvCxnSpPr>
        <p:spPr>
          <a:xfrm>
            <a:off x="7421400" y="4163191"/>
            <a:ext cx="145577" cy="304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C63646A-1C6F-1176-A5B2-C15D38DA5787}"/>
              </a:ext>
            </a:extLst>
          </p:cNvPr>
          <p:cNvCxnSpPr>
            <a:cxnSpLocks/>
            <a:stCxn id="123" idx="2"/>
          </p:cNvCxnSpPr>
          <p:nvPr/>
        </p:nvCxnSpPr>
        <p:spPr>
          <a:xfrm flipH="1">
            <a:off x="9400125" y="3518632"/>
            <a:ext cx="658939" cy="778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A93F004-8797-31D0-07F0-CC1987B9F6C0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9457652" y="3991312"/>
            <a:ext cx="519699" cy="5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78E6AF2-A478-C1ED-55FF-21F7DE100D6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378023" y="4566296"/>
            <a:ext cx="98429" cy="997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C62D6CD-CE73-C86F-5F7D-2F99B167652D}"/>
              </a:ext>
            </a:extLst>
          </p:cNvPr>
          <p:cNvCxnSpPr>
            <a:cxnSpLocks/>
          </p:cNvCxnSpPr>
          <p:nvPr/>
        </p:nvCxnSpPr>
        <p:spPr>
          <a:xfrm>
            <a:off x="9242370" y="4641810"/>
            <a:ext cx="651917" cy="50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B075F10-5579-CDA5-B86B-252317CC4996}"/>
              </a:ext>
            </a:extLst>
          </p:cNvPr>
          <p:cNvCxnSpPr>
            <a:cxnSpLocks/>
          </p:cNvCxnSpPr>
          <p:nvPr/>
        </p:nvCxnSpPr>
        <p:spPr>
          <a:xfrm>
            <a:off x="8076808" y="4620348"/>
            <a:ext cx="831876" cy="421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EB581C8A-0FF6-6D1A-4476-01F44682D4A0}"/>
              </a:ext>
            </a:extLst>
          </p:cNvPr>
          <p:cNvSpPr/>
          <p:nvPr/>
        </p:nvSpPr>
        <p:spPr>
          <a:xfrm>
            <a:off x="-16240" y="4674478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Teacher</a:t>
            </a:r>
            <a:endParaRPr lang="en-IN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CB2DF0D6-F8AF-AEE5-2791-D2028C75A175}"/>
              </a:ext>
            </a:extLst>
          </p:cNvPr>
          <p:cNvSpPr/>
          <p:nvPr/>
        </p:nvSpPr>
        <p:spPr>
          <a:xfrm>
            <a:off x="2137064" y="4851758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</a:t>
            </a:r>
            <a:endParaRPr lang="en-IN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B395788-276E-4255-64D6-0CD974648EBE}"/>
              </a:ext>
            </a:extLst>
          </p:cNvPr>
          <p:cNvSpPr/>
          <p:nvPr/>
        </p:nvSpPr>
        <p:spPr>
          <a:xfrm rot="4392178">
            <a:off x="4042051" y="8111012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Quiz</a:t>
            </a:r>
            <a:endParaRPr lang="en-IN" dirty="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6D045BD0-D3DF-0C2A-3E56-050DA2C771BB}"/>
              </a:ext>
            </a:extLst>
          </p:cNvPr>
          <p:cNvSpPr/>
          <p:nvPr/>
        </p:nvSpPr>
        <p:spPr>
          <a:xfrm rot="4565920">
            <a:off x="4920642" y="7968499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 name</a:t>
            </a:r>
            <a:endParaRPr lang="en-IN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88E9202-F469-C751-7ACA-31C7466C76AA}"/>
              </a:ext>
            </a:extLst>
          </p:cNvPr>
          <p:cNvSpPr/>
          <p:nvPr/>
        </p:nvSpPr>
        <p:spPr>
          <a:xfrm rot="21053485">
            <a:off x="2392798" y="9625904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Sub_name</a:t>
            </a:r>
            <a:endParaRPr lang="en-IN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A73ED85-F9C5-D94D-5D09-89F8B77DB7EE}"/>
              </a:ext>
            </a:extLst>
          </p:cNvPr>
          <p:cNvSpPr/>
          <p:nvPr/>
        </p:nvSpPr>
        <p:spPr>
          <a:xfrm>
            <a:off x="9576231" y="9749363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Sub_Id</a:t>
            </a:r>
            <a:endParaRPr lang="en-IN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2C6428C6-3BFB-2554-CADE-A8E6EDEBBD59}"/>
              </a:ext>
            </a:extLst>
          </p:cNvPr>
          <p:cNvSpPr/>
          <p:nvPr/>
        </p:nvSpPr>
        <p:spPr>
          <a:xfrm>
            <a:off x="11334" y="9706873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Sub_id</a:t>
            </a:r>
            <a:endParaRPr lang="en-IN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5FDAC97-64BE-1EFF-743A-D1AAFDBF0FAB}"/>
              </a:ext>
            </a:extLst>
          </p:cNvPr>
          <p:cNvSpPr/>
          <p:nvPr/>
        </p:nvSpPr>
        <p:spPr>
          <a:xfrm>
            <a:off x="7340960" y="9657912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Student_id</a:t>
            </a:r>
            <a:endParaRPr lang="en-IN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72E1FD6-5887-5704-20F6-13A434C71D45}"/>
              </a:ext>
            </a:extLst>
          </p:cNvPr>
          <p:cNvSpPr/>
          <p:nvPr/>
        </p:nvSpPr>
        <p:spPr>
          <a:xfrm>
            <a:off x="5162586" y="9605501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R_Id</a:t>
            </a:r>
            <a:endParaRPr lang="en-IN" dirty="0"/>
          </a:p>
        </p:txBody>
      </p:sp>
      <p:sp>
        <p:nvSpPr>
          <p:cNvPr id="172" name="Flowchart: Decision 171">
            <a:extLst>
              <a:ext uri="{FF2B5EF4-FFF2-40B4-BE49-F238E27FC236}">
                <a16:creationId xmlns:a16="http://schemas.microsoft.com/office/drawing/2014/main" id="{2E76D9C9-081E-9DA0-FB63-12D83D03C94D}"/>
              </a:ext>
            </a:extLst>
          </p:cNvPr>
          <p:cNvSpPr/>
          <p:nvPr/>
        </p:nvSpPr>
        <p:spPr>
          <a:xfrm>
            <a:off x="7448618" y="7200901"/>
            <a:ext cx="1533282" cy="1279553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  <a:endParaRPr lang="en-IN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F93D86E-FE37-A049-B586-70A62CFC8F3E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8204461" y="8480454"/>
            <a:ext cx="10798" cy="400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BB91E5F-A9CB-BB98-2E0E-FDD0915A73F9}"/>
              </a:ext>
            </a:extLst>
          </p:cNvPr>
          <p:cNvCxnSpPr>
            <a:cxnSpLocks/>
            <a:endCxn id="110" idx="1"/>
          </p:cNvCxnSpPr>
          <p:nvPr/>
        </p:nvCxnSpPr>
        <p:spPr>
          <a:xfrm flipV="1">
            <a:off x="9471142" y="8197950"/>
            <a:ext cx="1860714" cy="97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F90C358-62D9-CA66-BA1F-971CE5072B0C}"/>
              </a:ext>
            </a:extLst>
          </p:cNvPr>
          <p:cNvCxnSpPr>
            <a:cxnSpLocks/>
          </p:cNvCxnSpPr>
          <p:nvPr/>
        </p:nvCxnSpPr>
        <p:spPr>
          <a:xfrm flipV="1">
            <a:off x="6037670" y="6761177"/>
            <a:ext cx="1418120" cy="19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DBB13B4-FCA3-D63A-5C93-5441DCC40509}"/>
              </a:ext>
            </a:extLst>
          </p:cNvPr>
          <p:cNvCxnSpPr>
            <a:cxnSpLocks/>
          </p:cNvCxnSpPr>
          <p:nvPr/>
        </p:nvCxnSpPr>
        <p:spPr>
          <a:xfrm>
            <a:off x="7455790" y="6761177"/>
            <a:ext cx="17653" cy="1058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59FFE7D-CCA0-2C40-A0A0-48916260F747}"/>
              </a:ext>
            </a:extLst>
          </p:cNvPr>
          <p:cNvCxnSpPr>
            <a:cxnSpLocks/>
          </p:cNvCxnSpPr>
          <p:nvPr/>
        </p:nvCxnSpPr>
        <p:spPr>
          <a:xfrm flipH="1">
            <a:off x="11370821" y="1299058"/>
            <a:ext cx="6779452" cy="787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8B2A0A8-5E54-A9DF-619A-149818B57E7C}"/>
              </a:ext>
            </a:extLst>
          </p:cNvPr>
          <p:cNvCxnSpPr>
            <a:cxnSpLocks/>
          </p:cNvCxnSpPr>
          <p:nvPr/>
        </p:nvCxnSpPr>
        <p:spPr>
          <a:xfrm flipV="1">
            <a:off x="17983200" y="1294303"/>
            <a:ext cx="174591" cy="7246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5A4876A-5A27-363F-43BE-6BAC11C5693C}"/>
              </a:ext>
            </a:extLst>
          </p:cNvPr>
          <p:cNvCxnSpPr>
            <a:cxnSpLocks/>
            <a:stCxn id="110" idx="2"/>
          </p:cNvCxnSpPr>
          <p:nvPr/>
        </p:nvCxnSpPr>
        <p:spPr>
          <a:xfrm flipV="1">
            <a:off x="12246277" y="8501436"/>
            <a:ext cx="5691414" cy="336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owchart: Decision 217">
            <a:extLst>
              <a:ext uri="{FF2B5EF4-FFF2-40B4-BE49-F238E27FC236}">
                <a16:creationId xmlns:a16="http://schemas.microsoft.com/office/drawing/2014/main" id="{C7DCD309-F3D2-2EDF-C61D-5B541F5BDEB5}"/>
              </a:ext>
            </a:extLst>
          </p:cNvPr>
          <p:cNvSpPr/>
          <p:nvPr/>
        </p:nvSpPr>
        <p:spPr>
          <a:xfrm>
            <a:off x="3801113" y="3597701"/>
            <a:ext cx="1808776" cy="1279553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MangeQuiz</a:t>
            </a:r>
            <a:endParaRPr lang="en-IN" dirty="0"/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190D38D-D43F-1A8D-641C-D9CF8919B1EA}"/>
              </a:ext>
            </a:extLst>
          </p:cNvPr>
          <p:cNvCxnSpPr>
            <a:cxnSpLocks/>
            <a:stCxn id="107" idx="2"/>
          </p:cNvCxnSpPr>
          <p:nvPr/>
        </p:nvCxnSpPr>
        <p:spPr>
          <a:xfrm flipH="1">
            <a:off x="5826985" y="5732629"/>
            <a:ext cx="22543" cy="86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079B01D-CD64-245F-3F76-6CB434FDDE9B}"/>
              </a:ext>
            </a:extLst>
          </p:cNvPr>
          <p:cNvCxnSpPr>
            <a:cxnSpLocks/>
            <a:stCxn id="107" idx="3"/>
            <a:endCxn id="16" idx="1"/>
          </p:cNvCxnSpPr>
          <p:nvPr/>
        </p:nvCxnSpPr>
        <p:spPr>
          <a:xfrm flipV="1">
            <a:off x="6616169" y="4566296"/>
            <a:ext cx="860283" cy="526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882AE5F-D88F-1E9D-76B7-C076F2D85F52}"/>
              </a:ext>
            </a:extLst>
          </p:cNvPr>
          <p:cNvCxnSpPr>
            <a:cxnSpLocks/>
          </p:cNvCxnSpPr>
          <p:nvPr/>
        </p:nvCxnSpPr>
        <p:spPr>
          <a:xfrm>
            <a:off x="999695" y="5214715"/>
            <a:ext cx="299808" cy="436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D9AC4EC4-501C-08BF-23F9-FFE44CC8B028}"/>
              </a:ext>
            </a:extLst>
          </p:cNvPr>
          <p:cNvCxnSpPr>
            <a:cxnSpLocks/>
          </p:cNvCxnSpPr>
          <p:nvPr/>
        </p:nvCxnSpPr>
        <p:spPr>
          <a:xfrm flipH="1">
            <a:off x="3028741" y="5333154"/>
            <a:ext cx="321298" cy="46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4150C5AF-6A2C-04D9-AB5B-4C671F1C0BF4}"/>
              </a:ext>
            </a:extLst>
          </p:cNvPr>
          <p:cNvCxnSpPr>
            <a:cxnSpLocks/>
          </p:cNvCxnSpPr>
          <p:nvPr/>
        </p:nvCxnSpPr>
        <p:spPr>
          <a:xfrm>
            <a:off x="4843450" y="7038682"/>
            <a:ext cx="38428" cy="519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D444B375-6A19-ED07-B193-DF73223AF932}"/>
              </a:ext>
            </a:extLst>
          </p:cNvPr>
          <p:cNvCxnSpPr>
            <a:cxnSpLocks/>
          </p:cNvCxnSpPr>
          <p:nvPr/>
        </p:nvCxnSpPr>
        <p:spPr>
          <a:xfrm>
            <a:off x="5778214" y="6844244"/>
            <a:ext cx="24708" cy="639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689C5D0-C545-8181-38AD-8FD103A5E1B0}"/>
              </a:ext>
            </a:extLst>
          </p:cNvPr>
          <p:cNvCxnSpPr>
            <a:cxnSpLocks/>
          </p:cNvCxnSpPr>
          <p:nvPr/>
        </p:nvCxnSpPr>
        <p:spPr>
          <a:xfrm>
            <a:off x="2996390" y="9249484"/>
            <a:ext cx="38428" cy="519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45D8ADB-7952-AD84-8967-0FAA6B3815DD}"/>
              </a:ext>
            </a:extLst>
          </p:cNvPr>
          <p:cNvCxnSpPr>
            <a:cxnSpLocks/>
          </p:cNvCxnSpPr>
          <p:nvPr/>
        </p:nvCxnSpPr>
        <p:spPr>
          <a:xfrm>
            <a:off x="1248504" y="9196607"/>
            <a:ext cx="38428" cy="519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7F18D911-68BD-4B11-382C-4BBCA99E5493}"/>
              </a:ext>
            </a:extLst>
          </p:cNvPr>
          <p:cNvCxnSpPr>
            <a:cxnSpLocks/>
          </p:cNvCxnSpPr>
          <p:nvPr/>
        </p:nvCxnSpPr>
        <p:spPr>
          <a:xfrm flipH="1">
            <a:off x="6920901" y="9456353"/>
            <a:ext cx="655208" cy="34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57910EA-310D-8008-1951-5993EB9724DA}"/>
              </a:ext>
            </a:extLst>
          </p:cNvPr>
          <p:cNvCxnSpPr>
            <a:cxnSpLocks/>
          </p:cNvCxnSpPr>
          <p:nvPr/>
        </p:nvCxnSpPr>
        <p:spPr>
          <a:xfrm>
            <a:off x="8203797" y="9472449"/>
            <a:ext cx="0" cy="243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7A753AA-9426-5041-AB75-6CCBF6148354}"/>
              </a:ext>
            </a:extLst>
          </p:cNvPr>
          <p:cNvCxnSpPr>
            <a:cxnSpLocks/>
            <a:endCxn id="168" idx="1"/>
          </p:cNvCxnSpPr>
          <p:nvPr/>
        </p:nvCxnSpPr>
        <p:spPr>
          <a:xfrm>
            <a:off x="9395839" y="9348559"/>
            <a:ext cx="470532" cy="478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8B69C206-39D3-DCF6-2ECF-D21A1D6D6597}"/>
              </a:ext>
            </a:extLst>
          </p:cNvPr>
          <p:cNvSpPr/>
          <p:nvPr/>
        </p:nvSpPr>
        <p:spPr>
          <a:xfrm>
            <a:off x="9993251" y="9141381"/>
            <a:ext cx="1981200" cy="533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Quiz</a:t>
            </a:r>
            <a:endParaRPr lang="en-IN" dirty="0"/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7CFF34BE-8465-9CB2-BED2-84DD33D55AB2}"/>
              </a:ext>
            </a:extLst>
          </p:cNvPr>
          <p:cNvCxnSpPr>
            <a:cxnSpLocks/>
            <a:endCxn id="261" idx="2"/>
          </p:cNvCxnSpPr>
          <p:nvPr/>
        </p:nvCxnSpPr>
        <p:spPr>
          <a:xfrm>
            <a:off x="9457652" y="9348559"/>
            <a:ext cx="535599" cy="5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7BBF62F-632E-7BDA-D692-5D46CC9E6737}"/>
              </a:ext>
            </a:extLst>
          </p:cNvPr>
          <p:cNvCxnSpPr/>
          <p:nvPr/>
        </p:nvCxnSpPr>
        <p:spPr>
          <a:xfrm>
            <a:off x="3436287" y="3227475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CE9B3A7-E009-3DDF-EB74-BDFB3479E981}"/>
              </a:ext>
            </a:extLst>
          </p:cNvPr>
          <p:cNvCxnSpPr/>
          <p:nvPr/>
        </p:nvCxnSpPr>
        <p:spPr>
          <a:xfrm>
            <a:off x="8839200" y="1934310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58E4C85-4F14-F124-4C93-E708FB8715CD}"/>
              </a:ext>
            </a:extLst>
          </p:cNvPr>
          <p:cNvCxnSpPr/>
          <p:nvPr/>
        </p:nvCxnSpPr>
        <p:spPr>
          <a:xfrm>
            <a:off x="3277068" y="3225699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64A5FC9D-7B6B-4152-89C9-A0AC4E621A4D}"/>
              </a:ext>
            </a:extLst>
          </p:cNvPr>
          <p:cNvCxnSpPr/>
          <p:nvPr/>
        </p:nvCxnSpPr>
        <p:spPr>
          <a:xfrm>
            <a:off x="6384927" y="2131960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FFF0D1A-0FCD-2929-2E1F-538E3DD5FAB7}"/>
              </a:ext>
            </a:extLst>
          </p:cNvPr>
          <p:cNvCxnSpPr/>
          <p:nvPr/>
        </p:nvCxnSpPr>
        <p:spPr>
          <a:xfrm>
            <a:off x="12773264" y="2131960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4D6849E7-2868-14E0-C9B3-7B2294FF348E}"/>
              </a:ext>
            </a:extLst>
          </p:cNvPr>
          <p:cNvCxnSpPr>
            <a:cxnSpLocks/>
          </p:cNvCxnSpPr>
          <p:nvPr/>
        </p:nvCxnSpPr>
        <p:spPr>
          <a:xfrm>
            <a:off x="14104367" y="7836854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3E2B5BF-2F9E-F7FA-56DB-C15B1DD2F020}"/>
              </a:ext>
            </a:extLst>
          </p:cNvPr>
          <p:cNvCxnSpPr/>
          <p:nvPr/>
        </p:nvCxnSpPr>
        <p:spPr>
          <a:xfrm>
            <a:off x="13868400" y="7929161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5F14BE04-172E-42CF-08FF-E0C4D845D132}"/>
              </a:ext>
            </a:extLst>
          </p:cNvPr>
          <p:cNvCxnSpPr/>
          <p:nvPr/>
        </p:nvCxnSpPr>
        <p:spPr>
          <a:xfrm>
            <a:off x="13397049" y="8550783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DF9849D-B254-1F54-3F83-5DBE3EC71DB2}"/>
              </a:ext>
            </a:extLst>
          </p:cNvPr>
          <p:cNvCxnSpPr/>
          <p:nvPr/>
        </p:nvCxnSpPr>
        <p:spPr>
          <a:xfrm>
            <a:off x="6335460" y="3654801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36415D94-A20C-BA18-B752-DD1F7214BD14}"/>
              </a:ext>
            </a:extLst>
          </p:cNvPr>
          <p:cNvCxnSpPr/>
          <p:nvPr/>
        </p:nvCxnSpPr>
        <p:spPr>
          <a:xfrm>
            <a:off x="6091504" y="3654801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DD1D383-6709-FF45-62C8-C7984DE89059}"/>
              </a:ext>
            </a:extLst>
          </p:cNvPr>
          <p:cNvCxnSpPr>
            <a:cxnSpLocks/>
          </p:cNvCxnSpPr>
          <p:nvPr/>
        </p:nvCxnSpPr>
        <p:spPr>
          <a:xfrm>
            <a:off x="1923509" y="6598985"/>
            <a:ext cx="493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97684DAC-A62D-BCB1-E1CD-F45859C19CC9}"/>
              </a:ext>
            </a:extLst>
          </p:cNvPr>
          <p:cNvCxnSpPr>
            <a:cxnSpLocks/>
          </p:cNvCxnSpPr>
          <p:nvPr/>
        </p:nvCxnSpPr>
        <p:spPr>
          <a:xfrm>
            <a:off x="1968948" y="8496300"/>
            <a:ext cx="493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7CBFF7F9-64B2-8F69-9559-85414218E520}"/>
              </a:ext>
            </a:extLst>
          </p:cNvPr>
          <p:cNvCxnSpPr>
            <a:cxnSpLocks/>
          </p:cNvCxnSpPr>
          <p:nvPr/>
        </p:nvCxnSpPr>
        <p:spPr>
          <a:xfrm>
            <a:off x="4403727" y="5510315"/>
            <a:ext cx="495559" cy="13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97513CDE-F89F-47A2-6A1A-CD20F84CD3C8}"/>
              </a:ext>
            </a:extLst>
          </p:cNvPr>
          <p:cNvCxnSpPr>
            <a:cxnSpLocks/>
          </p:cNvCxnSpPr>
          <p:nvPr/>
        </p:nvCxnSpPr>
        <p:spPr>
          <a:xfrm>
            <a:off x="5598183" y="6088765"/>
            <a:ext cx="495559" cy="13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3D16D144-94E5-D001-7CA2-C2FDCEF901A2}"/>
              </a:ext>
            </a:extLst>
          </p:cNvPr>
          <p:cNvCxnSpPr>
            <a:cxnSpLocks/>
          </p:cNvCxnSpPr>
          <p:nvPr/>
        </p:nvCxnSpPr>
        <p:spPr>
          <a:xfrm>
            <a:off x="10442863" y="8476815"/>
            <a:ext cx="270468" cy="274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FE1032C-F055-10B9-1D10-0A9D957A8C4C}"/>
              </a:ext>
            </a:extLst>
          </p:cNvPr>
          <p:cNvCxnSpPr>
            <a:cxnSpLocks/>
          </p:cNvCxnSpPr>
          <p:nvPr/>
        </p:nvCxnSpPr>
        <p:spPr>
          <a:xfrm>
            <a:off x="7920029" y="8637928"/>
            <a:ext cx="495559" cy="13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0C21CA62-9099-99B0-DF9B-1109D3246F77}"/>
              </a:ext>
            </a:extLst>
          </p:cNvPr>
          <p:cNvCxnSpPr>
            <a:cxnSpLocks/>
          </p:cNvCxnSpPr>
          <p:nvPr/>
        </p:nvCxnSpPr>
        <p:spPr>
          <a:xfrm flipH="1">
            <a:off x="10649241" y="4455011"/>
            <a:ext cx="36012" cy="43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4141214-8097-88E7-49B2-9D692144A52B}"/>
              </a:ext>
            </a:extLst>
          </p:cNvPr>
          <p:cNvCxnSpPr/>
          <p:nvPr/>
        </p:nvCxnSpPr>
        <p:spPr>
          <a:xfrm>
            <a:off x="13064188" y="4944419"/>
            <a:ext cx="0" cy="57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5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B1D771A3-768C-39E5-30AA-BCF079C43076}"/>
              </a:ext>
            </a:extLst>
          </p:cNvPr>
          <p:cNvSpPr txBox="1"/>
          <p:nvPr/>
        </p:nvSpPr>
        <p:spPr>
          <a:xfrm>
            <a:off x="301247" y="78570"/>
            <a:ext cx="9121372" cy="70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36"/>
              </a:lnSpc>
              <a:spcBef>
                <a:spcPct val="0"/>
              </a:spcBef>
            </a:pPr>
            <a:r>
              <a:rPr lang="en-US" sz="3600" b="1" dirty="0">
                <a:latin typeface="Jua"/>
                <a:ea typeface="Jua"/>
                <a:cs typeface="Jua"/>
                <a:sym typeface="Jua"/>
              </a:rPr>
              <a:t>8. Data Dictionary:-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F0E24A1-BABE-0934-9A42-9C7CC6F89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719461"/>
              </p:ext>
            </p:extLst>
          </p:nvPr>
        </p:nvGraphicFramePr>
        <p:xfrm>
          <a:off x="1600200" y="2019300"/>
          <a:ext cx="15083316" cy="644678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770057">
                  <a:extLst>
                    <a:ext uri="{9D8B030D-6E8A-4147-A177-3AD203B41FA5}">
                      <a16:colId xmlns:a16="http://schemas.microsoft.com/office/drawing/2014/main" val="1992698919"/>
                    </a:ext>
                  </a:extLst>
                </a:gridCol>
                <a:gridCol w="3770057">
                  <a:extLst>
                    <a:ext uri="{9D8B030D-6E8A-4147-A177-3AD203B41FA5}">
                      <a16:colId xmlns:a16="http://schemas.microsoft.com/office/drawing/2014/main" val="3667050002"/>
                    </a:ext>
                  </a:extLst>
                </a:gridCol>
                <a:gridCol w="3771601">
                  <a:extLst>
                    <a:ext uri="{9D8B030D-6E8A-4147-A177-3AD203B41FA5}">
                      <a16:colId xmlns:a16="http://schemas.microsoft.com/office/drawing/2014/main" val="1077883534"/>
                    </a:ext>
                  </a:extLst>
                </a:gridCol>
                <a:gridCol w="3771601">
                  <a:extLst>
                    <a:ext uri="{9D8B030D-6E8A-4147-A177-3AD203B41FA5}">
                      <a16:colId xmlns:a16="http://schemas.microsoft.com/office/drawing/2014/main" val="1748738017"/>
                    </a:ext>
                  </a:extLst>
                </a:gridCol>
              </a:tblGrid>
              <a:tr h="14748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 dirty="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008469"/>
                  </a:ext>
                </a:extLst>
              </a:tr>
              <a:tr h="19976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admin_name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VARCHAR(50)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/>
                        <a:t>The full name of the admin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407521"/>
                  </a:ext>
                </a:extLst>
              </a:tr>
              <a:tr h="14748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email_id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NOT NULL, 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/>
                        <a:t>The admin’s email address (used for login)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0616659"/>
                  </a:ext>
                </a:extLst>
              </a:tr>
              <a:tr h="14198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/>
                        <a:t>The password for admin login (hashed)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78787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E30B54-3664-0312-8D20-30F729D77B6C}"/>
              </a:ext>
            </a:extLst>
          </p:cNvPr>
          <p:cNvSpPr txBox="1"/>
          <p:nvPr/>
        </p:nvSpPr>
        <p:spPr>
          <a:xfrm>
            <a:off x="1167446" y="873659"/>
            <a:ext cx="3480754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US" sz="4000" b="1" u="sng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Admin_Mst</a:t>
            </a:r>
            <a:r>
              <a:rPr lang="en-US" sz="40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</a:t>
            </a:r>
            <a:endParaRPr lang="en-IN" sz="4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F01C577-7FEC-17BC-5A60-3DDD74E8099B}"/>
              </a:ext>
            </a:extLst>
          </p:cNvPr>
          <p:cNvSpPr/>
          <p:nvPr/>
        </p:nvSpPr>
        <p:spPr>
          <a:xfrm rot="18478025">
            <a:off x="12887577" y="-4681398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59ACAC7-06D3-8923-66C1-240BDD701971}"/>
              </a:ext>
            </a:extLst>
          </p:cNvPr>
          <p:cNvSpPr/>
          <p:nvPr/>
        </p:nvSpPr>
        <p:spPr>
          <a:xfrm rot="13775483">
            <a:off x="15391050" y="-386874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10F0869D-A236-27AF-B033-85DB20AE942D}"/>
              </a:ext>
            </a:extLst>
          </p:cNvPr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E59952EA-6957-4352-603A-F31D434F18DF}"/>
              </a:ext>
            </a:extLst>
          </p:cNvPr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93852F9A-7EAD-26FF-0EA6-D2127B3415F9}"/>
              </a:ext>
            </a:extLst>
          </p:cNvPr>
          <p:cNvSpPr/>
          <p:nvPr/>
        </p:nvSpPr>
        <p:spPr>
          <a:xfrm rot="-5400000">
            <a:off x="12358459" y="-4437739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AC2C88C8-37AE-4B24-B7B5-E7D02D3A4549}"/>
              </a:ext>
            </a:extLst>
          </p:cNvPr>
          <p:cNvSpPr/>
          <p:nvPr/>
        </p:nvSpPr>
        <p:spPr>
          <a:xfrm rot="13775483">
            <a:off x="15391050" y="-386874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DA3EBD9-1720-8690-F676-70367BA65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24441"/>
              </p:ext>
            </p:extLst>
          </p:nvPr>
        </p:nvGraphicFramePr>
        <p:xfrm>
          <a:off x="2212390" y="1584575"/>
          <a:ext cx="14173199" cy="616084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542575">
                  <a:extLst>
                    <a:ext uri="{9D8B030D-6E8A-4147-A177-3AD203B41FA5}">
                      <a16:colId xmlns:a16="http://schemas.microsoft.com/office/drawing/2014/main" val="3624076463"/>
                    </a:ext>
                  </a:extLst>
                </a:gridCol>
                <a:gridCol w="3542575">
                  <a:extLst>
                    <a:ext uri="{9D8B030D-6E8A-4147-A177-3AD203B41FA5}">
                      <a16:colId xmlns:a16="http://schemas.microsoft.com/office/drawing/2014/main" val="1477503478"/>
                    </a:ext>
                  </a:extLst>
                </a:gridCol>
                <a:gridCol w="3407836">
                  <a:extLst>
                    <a:ext uri="{9D8B030D-6E8A-4147-A177-3AD203B41FA5}">
                      <a16:colId xmlns:a16="http://schemas.microsoft.com/office/drawing/2014/main" val="1970194357"/>
                    </a:ext>
                  </a:extLst>
                </a:gridCol>
                <a:gridCol w="3680213">
                  <a:extLst>
                    <a:ext uri="{9D8B030D-6E8A-4147-A177-3AD203B41FA5}">
                      <a16:colId xmlns:a16="http://schemas.microsoft.com/office/drawing/2014/main" val="1155788258"/>
                    </a:ext>
                  </a:extLst>
                </a:gridCol>
              </a:tblGrid>
              <a:tr h="11011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787827"/>
                  </a:ext>
                </a:extLst>
              </a:tr>
              <a:tr h="13372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teacher_id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PRIMARY KEY, 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/>
                        <a:t>Unique identifier for each teacher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1185529"/>
                  </a:ext>
                </a:extLst>
              </a:tr>
              <a:tr h="11011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 dirty="0" err="1"/>
                        <a:t>sub_name</a:t>
                      </a:r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VARCHAR(50)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/>
                        <a:t>Name of the subject the teacher handles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638031"/>
                  </a:ext>
                </a:extLst>
              </a:tr>
              <a:tr h="106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teacher_name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VARCHAR(50)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/>
                        <a:t>Full name of the teacher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901526"/>
                  </a:ext>
                </a:extLst>
              </a:tr>
              <a:tr h="11011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 dirty="0" err="1"/>
                        <a:t>email_id</a:t>
                      </a:r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/>
                        <a:t>NOT NULL, 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/>
                        <a:t>Teacher’s email address, used for login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83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6F2D515-9001-B6D9-CFC2-89C54268A2D0}"/>
              </a:ext>
            </a:extLst>
          </p:cNvPr>
          <p:cNvSpPr txBox="1"/>
          <p:nvPr/>
        </p:nvSpPr>
        <p:spPr>
          <a:xfrm>
            <a:off x="1779181" y="328195"/>
            <a:ext cx="1088773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US" sz="4000" b="1" u="sng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Teacher_info</a:t>
            </a:r>
            <a:r>
              <a:rPr lang="en-US" sz="40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</a:t>
            </a:r>
            <a:endParaRPr lang="en-IN" sz="4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6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D808E0F-A1C1-47E1-0AAA-CB0FBF49899A}"/>
              </a:ext>
            </a:extLst>
          </p:cNvPr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0E8AB705-6BE8-5734-CCBF-3BF0A5D1CF4D}"/>
              </a:ext>
            </a:extLst>
          </p:cNvPr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08F2820C-7A22-5080-F103-9E55624FFC42}"/>
              </a:ext>
            </a:extLst>
          </p:cNvPr>
          <p:cNvSpPr/>
          <p:nvPr/>
        </p:nvSpPr>
        <p:spPr>
          <a:xfrm rot="-5400000">
            <a:off x="12358459" y="-4437739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0AE2540C-20E1-1823-BBE9-4823028D9484}"/>
              </a:ext>
            </a:extLst>
          </p:cNvPr>
          <p:cNvSpPr/>
          <p:nvPr/>
        </p:nvSpPr>
        <p:spPr>
          <a:xfrm rot="13775483">
            <a:off x="15391050" y="-386874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5AAB93-C512-3F42-9EF9-7BB2774EF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36190"/>
              </p:ext>
            </p:extLst>
          </p:nvPr>
        </p:nvGraphicFramePr>
        <p:xfrm>
          <a:off x="3374307" y="2628900"/>
          <a:ext cx="11256092" cy="643852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813453">
                  <a:extLst>
                    <a:ext uri="{9D8B030D-6E8A-4147-A177-3AD203B41FA5}">
                      <a16:colId xmlns:a16="http://schemas.microsoft.com/office/drawing/2014/main" val="906488129"/>
                    </a:ext>
                  </a:extLst>
                </a:gridCol>
                <a:gridCol w="2813453">
                  <a:extLst>
                    <a:ext uri="{9D8B030D-6E8A-4147-A177-3AD203B41FA5}">
                      <a16:colId xmlns:a16="http://schemas.microsoft.com/office/drawing/2014/main" val="2316278243"/>
                    </a:ext>
                  </a:extLst>
                </a:gridCol>
                <a:gridCol w="2814593">
                  <a:extLst>
                    <a:ext uri="{9D8B030D-6E8A-4147-A177-3AD203B41FA5}">
                      <a16:colId xmlns:a16="http://schemas.microsoft.com/office/drawing/2014/main" val="4232504193"/>
                    </a:ext>
                  </a:extLst>
                </a:gridCol>
                <a:gridCol w="2814593">
                  <a:extLst>
                    <a:ext uri="{9D8B030D-6E8A-4147-A177-3AD203B41FA5}">
                      <a16:colId xmlns:a16="http://schemas.microsoft.com/office/drawing/2014/main" val="3438793939"/>
                    </a:ext>
                  </a:extLst>
                </a:gridCol>
              </a:tblGrid>
              <a:tr h="1470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087931"/>
                  </a:ext>
                </a:extLst>
              </a:tr>
              <a:tr h="1261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dept_id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PRIMARY KEY, 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Unique identifier for each department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978499"/>
                  </a:ext>
                </a:extLst>
              </a:tr>
              <a:tr h="15126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sub_id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NOT NULL, FOREIGN KEY → Subject(sub_id)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References the subject handled in the department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094927"/>
                  </a:ext>
                </a:extLst>
              </a:tr>
              <a:tr h="1470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teacher_id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NOT NULL, FOREIGN KEY → Teacher(teacher_id)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References the teacher assigned to the department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2288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09F82D-A566-2304-3339-97E2B5430F01}"/>
              </a:ext>
            </a:extLst>
          </p:cNvPr>
          <p:cNvSpPr txBox="1"/>
          <p:nvPr/>
        </p:nvSpPr>
        <p:spPr>
          <a:xfrm>
            <a:off x="1014845" y="1219580"/>
            <a:ext cx="10889672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IN" sz="40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Department:-</a:t>
            </a:r>
            <a:endParaRPr lang="en-IN" sz="4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8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7698">
            <a:off x="493315" y="-1517437"/>
            <a:ext cx="7028629" cy="7809588"/>
          </a:xfrm>
          <a:custGeom>
            <a:avLst/>
            <a:gdLst/>
            <a:ahLst/>
            <a:cxnLst/>
            <a:rect l="l" t="t" r="r" b="b"/>
            <a:pathLst>
              <a:path w="7028629" h="7809588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089373" y="-723388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856133" y="1028172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9793">
            <a:off x="4757067" y="-56595"/>
            <a:ext cx="3107580" cy="2594830"/>
          </a:xfrm>
          <a:custGeom>
            <a:avLst/>
            <a:gdLst/>
            <a:ahLst/>
            <a:cxnLst/>
            <a:rect l="l" t="t" r="r" b="b"/>
            <a:pathLst>
              <a:path w="3107580" h="259483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8489" y="484511"/>
            <a:ext cx="7004228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9"/>
              </a:lnSpc>
            </a:pPr>
            <a:r>
              <a:rPr lang="en-US" sz="9499" dirty="0">
                <a:solidFill>
                  <a:srgbClr val="000000"/>
                </a:solidFill>
                <a:ea typeface="Brittany"/>
                <a:cs typeface="Brittany"/>
                <a:sym typeface="Brittany"/>
              </a:rPr>
              <a:t>Introduction</a:t>
            </a:r>
            <a:r>
              <a:rPr lang="en-US" sz="9499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247087" y="2387357"/>
            <a:ext cx="2821665" cy="2356090"/>
          </a:xfrm>
          <a:custGeom>
            <a:avLst/>
            <a:gdLst/>
            <a:ahLst/>
            <a:cxnLst/>
            <a:rect l="l" t="t" r="r" b="b"/>
            <a:pathLst>
              <a:path w="2821665" h="2356090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73650" y="647688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19247" y="-150800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D47CC-BD25-591D-E8AC-1413F242A5D0}"/>
              </a:ext>
            </a:extLst>
          </p:cNvPr>
          <p:cNvSpPr txBox="1"/>
          <p:nvPr/>
        </p:nvSpPr>
        <p:spPr>
          <a:xfrm>
            <a:off x="533455" y="2470548"/>
            <a:ext cx="17782423" cy="8141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br>
              <a:rPr lang="en-US" sz="3200" dirty="0"/>
            </a:br>
            <a:r>
              <a:rPr lang="en-US" sz="3200" dirty="0"/>
              <a:t>This application is a simple, efficient, and user-friendly platform for conducting college quizzes.</a:t>
            </a:r>
            <a:br>
              <a:rPr lang="en-US" sz="3200" dirty="0"/>
            </a:br>
            <a:r>
              <a:rPr lang="en-US" sz="3200" dirty="0"/>
              <a:t>It reduces the need for manual preparation and evaluation.</a:t>
            </a:r>
            <a:br>
              <a:rPr lang="en-US" sz="3200" dirty="0"/>
            </a:br>
            <a:r>
              <a:rPr lang="en-US" sz="3200" dirty="0"/>
              <a:t>Students attempt quizzes within a set time limit, making the process engaging and challenging.</a:t>
            </a:r>
            <a:br>
              <a:rPr lang="en-US" sz="3200" dirty="0"/>
            </a:br>
            <a:r>
              <a:rPr lang="en-US" sz="3200" dirty="0"/>
              <a:t>The time-bound approach encourages quick thinking and better knowledge retention.</a:t>
            </a:r>
            <a:br>
              <a:rPr lang="en-US" sz="3200" dirty="0"/>
            </a:br>
            <a:r>
              <a:rPr lang="en-US" sz="3200" dirty="0"/>
              <a:t>Teachers save time as the system automatically records and evaluates answers.</a:t>
            </a:r>
            <a:br>
              <a:rPr lang="en-US" sz="3200" dirty="0"/>
            </a:br>
            <a:r>
              <a:rPr lang="en-US" sz="3200" dirty="0"/>
              <a:t>Real-time score tracking ensures fairness and transparency.</a:t>
            </a:r>
            <a:br>
              <a:rPr lang="en-US" sz="3200" dirty="0"/>
            </a:br>
            <a:r>
              <a:rPr lang="en-US" sz="3200" dirty="0"/>
              <a:t>Instant results provide immediate feedback to students.</a:t>
            </a:r>
            <a:br>
              <a:rPr lang="en-US" sz="3200" dirty="0"/>
            </a:br>
            <a:r>
              <a:rPr lang="en-US" sz="3200" dirty="0"/>
              <a:t>The application promotes active participation and healthy competition.</a:t>
            </a:r>
            <a:br>
              <a:rPr lang="en-US" sz="3200" dirty="0"/>
            </a:br>
            <a:r>
              <a:rPr lang="en-US" sz="3200" dirty="0"/>
              <a:t>Overall, it creates an effective learning environment for students, teachers, and administrators alike.</a:t>
            </a:r>
          </a:p>
          <a:p>
            <a:pPr lvl="1"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CEF0D0-28A8-8CC1-55AA-DBDD31BFE193}"/>
              </a:ext>
            </a:extLst>
          </p:cNvPr>
          <p:cNvSpPr txBox="1"/>
          <p:nvPr/>
        </p:nvSpPr>
        <p:spPr>
          <a:xfrm>
            <a:off x="1315835" y="2316136"/>
            <a:ext cx="10147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Welcome to the Quiz Application.</a:t>
            </a:r>
            <a:endParaRPr lang="en-IN" sz="3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4B5E2628-9937-F92D-D3E6-74E5D2925FEB}"/>
              </a:ext>
            </a:extLst>
          </p:cNvPr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245E3AF1-9644-7566-48CD-CE0421754ECF}"/>
              </a:ext>
            </a:extLst>
          </p:cNvPr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5C78E94C-F0D6-0382-F09C-574AC94D6964}"/>
              </a:ext>
            </a:extLst>
          </p:cNvPr>
          <p:cNvSpPr/>
          <p:nvPr/>
        </p:nvSpPr>
        <p:spPr>
          <a:xfrm rot="-5400000">
            <a:off x="12358459" y="-4437739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87A494B4-E959-220C-8E91-F7F0925A0DBF}"/>
              </a:ext>
            </a:extLst>
          </p:cNvPr>
          <p:cNvSpPr/>
          <p:nvPr/>
        </p:nvSpPr>
        <p:spPr>
          <a:xfrm rot="13775483">
            <a:off x="15391050" y="-386874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7B63D-19D3-1E14-4972-1277A736AF94}"/>
              </a:ext>
            </a:extLst>
          </p:cNvPr>
          <p:cNvSpPr txBox="1"/>
          <p:nvPr/>
        </p:nvSpPr>
        <p:spPr>
          <a:xfrm>
            <a:off x="1028700" y="916464"/>
            <a:ext cx="10889672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IN" sz="40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Subject:-</a:t>
            </a:r>
            <a:endParaRPr lang="en-IN" sz="4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CCF9B8-BEBA-3240-458A-2C4CD1926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62859"/>
              </p:ext>
            </p:extLst>
          </p:nvPr>
        </p:nvGraphicFramePr>
        <p:xfrm>
          <a:off x="2705100" y="1828743"/>
          <a:ext cx="12877800" cy="742199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217395">
                  <a:extLst>
                    <a:ext uri="{9D8B030D-6E8A-4147-A177-3AD203B41FA5}">
                      <a16:colId xmlns:a16="http://schemas.microsoft.com/office/drawing/2014/main" val="2460379852"/>
                    </a:ext>
                  </a:extLst>
                </a:gridCol>
                <a:gridCol w="3220135">
                  <a:extLst>
                    <a:ext uri="{9D8B030D-6E8A-4147-A177-3AD203B41FA5}">
                      <a16:colId xmlns:a16="http://schemas.microsoft.com/office/drawing/2014/main" val="1519521279"/>
                    </a:ext>
                  </a:extLst>
                </a:gridCol>
                <a:gridCol w="3220135">
                  <a:extLst>
                    <a:ext uri="{9D8B030D-6E8A-4147-A177-3AD203B41FA5}">
                      <a16:colId xmlns:a16="http://schemas.microsoft.com/office/drawing/2014/main" val="1229799636"/>
                    </a:ext>
                  </a:extLst>
                </a:gridCol>
                <a:gridCol w="3220135">
                  <a:extLst>
                    <a:ext uri="{9D8B030D-6E8A-4147-A177-3AD203B41FA5}">
                      <a16:colId xmlns:a16="http://schemas.microsoft.com/office/drawing/2014/main" val="1884199558"/>
                    </a:ext>
                  </a:extLst>
                </a:gridCol>
              </a:tblGrid>
              <a:tr h="1012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729723"/>
                  </a:ext>
                </a:extLst>
              </a:tr>
              <a:tr h="10312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sub_id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PRIMARY KEY, 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Unique identifier for each subject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17441"/>
                  </a:ext>
                </a:extLst>
              </a:tr>
              <a:tr h="12055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 err="1"/>
                        <a:t>sub_name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VARCHAR(50)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Name of the subject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179646"/>
                  </a:ext>
                </a:extLst>
              </a:tr>
              <a:tr h="11704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department_id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NOT NULL, FOREIGN KEY → Department(</a:t>
                      </a:r>
                      <a:r>
                        <a:rPr lang="en-US" sz="2800" dirty="0" err="1"/>
                        <a:t>dept_id</a:t>
                      </a:r>
                      <a:r>
                        <a:rPr lang="en-US" sz="28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References the department to which the subject belongs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521431"/>
                  </a:ext>
                </a:extLst>
              </a:tr>
              <a:tr h="10029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teacher_id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NOT NULL, FOREIGN KEY → Teacher(teacher_id)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References the teacher assigned to this subject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581535"/>
                  </a:ext>
                </a:extLst>
              </a:tr>
              <a:tr h="10029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50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009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D1E6362C-8D4F-4702-F48B-FA58B6CC72C8}"/>
              </a:ext>
            </a:extLst>
          </p:cNvPr>
          <p:cNvSpPr/>
          <p:nvPr/>
        </p:nvSpPr>
        <p:spPr>
          <a:xfrm rot="-5400000">
            <a:off x="13348443" y="-3920691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E51594CF-C568-685D-6449-F225F1AE9D68}"/>
              </a:ext>
            </a:extLst>
          </p:cNvPr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0882920-F406-B78B-ACA1-360FF32D3852}"/>
              </a:ext>
            </a:extLst>
          </p:cNvPr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F7973675-DE42-F6CC-0837-FC1C6C33787D}"/>
              </a:ext>
            </a:extLst>
          </p:cNvPr>
          <p:cNvSpPr/>
          <p:nvPr/>
        </p:nvSpPr>
        <p:spPr>
          <a:xfrm rot="13775483">
            <a:off x="15543451" y="-445481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0F00CE-A572-0D8F-4E80-8944D9267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892305"/>
              </p:ext>
            </p:extLst>
          </p:nvPr>
        </p:nvGraphicFramePr>
        <p:xfrm>
          <a:off x="2233172" y="2068512"/>
          <a:ext cx="13944600" cy="745424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485444">
                  <a:extLst>
                    <a:ext uri="{9D8B030D-6E8A-4147-A177-3AD203B41FA5}">
                      <a16:colId xmlns:a16="http://schemas.microsoft.com/office/drawing/2014/main" val="1454702475"/>
                    </a:ext>
                  </a:extLst>
                </a:gridCol>
                <a:gridCol w="3485444">
                  <a:extLst>
                    <a:ext uri="{9D8B030D-6E8A-4147-A177-3AD203B41FA5}">
                      <a16:colId xmlns:a16="http://schemas.microsoft.com/office/drawing/2014/main" val="2278653669"/>
                    </a:ext>
                  </a:extLst>
                </a:gridCol>
                <a:gridCol w="3486856">
                  <a:extLst>
                    <a:ext uri="{9D8B030D-6E8A-4147-A177-3AD203B41FA5}">
                      <a16:colId xmlns:a16="http://schemas.microsoft.com/office/drawing/2014/main" val="1304649820"/>
                    </a:ext>
                  </a:extLst>
                </a:gridCol>
                <a:gridCol w="3486856">
                  <a:extLst>
                    <a:ext uri="{9D8B030D-6E8A-4147-A177-3AD203B41FA5}">
                      <a16:colId xmlns:a16="http://schemas.microsoft.com/office/drawing/2014/main" val="1222569578"/>
                    </a:ext>
                  </a:extLst>
                </a:gridCol>
              </a:tblGrid>
              <a:tr h="1198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Constraint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984047"/>
                  </a:ext>
                </a:extLst>
              </a:tr>
              <a:tr h="961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student_id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VARCHAR(10)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PK, Unique, Not Null, Auto-gen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Auto ID = 3 letters of username + 3 digits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0543569"/>
                  </a:ext>
                </a:extLst>
              </a:tr>
              <a:tr h="961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VARCHAR(50)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Unique, 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Student login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870562"/>
                  </a:ext>
                </a:extLst>
              </a:tr>
              <a:tr h="961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Unique, 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Student email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672079"/>
                  </a:ext>
                </a:extLst>
              </a:tr>
              <a:tr h="961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study_level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Bachelor / Postgraduate (radio)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872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college_name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College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9397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Login password (encrypted)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59331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confirm_password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Not Null (Form only)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Confirm password match (not stored)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6473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BA9EC63-ECC5-45A5-BDF4-AF43953157CE}"/>
              </a:ext>
            </a:extLst>
          </p:cNvPr>
          <p:cNvSpPr txBox="1"/>
          <p:nvPr/>
        </p:nvSpPr>
        <p:spPr>
          <a:xfrm>
            <a:off x="1055704" y="575170"/>
            <a:ext cx="11388436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IN" sz="4000" b="1" u="sng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Student_info</a:t>
            </a:r>
            <a:r>
              <a:rPr lang="en-IN" sz="40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</a:t>
            </a:r>
            <a:endParaRPr lang="en-IN" sz="4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00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4C51217E-B8CD-480B-C881-E6CF6C60ECE1}"/>
              </a:ext>
            </a:extLst>
          </p:cNvPr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D4739C9C-0C33-4678-F0D3-2B3C047D351A}"/>
              </a:ext>
            </a:extLst>
          </p:cNvPr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6D1B3091-8F69-5D8C-20FC-58EEFF68DF14}"/>
              </a:ext>
            </a:extLst>
          </p:cNvPr>
          <p:cNvSpPr/>
          <p:nvPr/>
        </p:nvSpPr>
        <p:spPr>
          <a:xfrm rot="-5400000">
            <a:off x="12358459" y="-4437739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8669072F-8A16-9542-E796-7248CB7F714C}"/>
              </a:ext>
            </a:extLst>
          </p:cNvPr>
          <p:cNvSpPr/>
          <p:nvPr/>
        </p:nvSpPr>
        <p:spPr>
          <a:xfrm rot="13775483">
            <a:off x="15391050" y="-386874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37E85-C389-D0F5-8818-E85A95AC02AD}"/>
              </a:ext>
            </a:extLst>
          </p:cNvPr>
          <p:cNvSpPr txBox="1"/>
          <p:nvPr/>
        </p:nvSpPr>
        <p:spPr>
          <a:xfrm>
            <a:off x="1028700" y="190500"/>
            <a:ext cx="10889672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IN" sz="4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Question:-</a:t>
            </a:r>
            <a:endParaRPr lang="en-IN" sz="4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56B408-7E44-0414-B1B0-EAEDC1C00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602560"/>
              </p:ext>
            </p:extLst>
          </p:nvPr>
        </p:nvGraphicFramePr>
        <p:xfrm>
          <a:off x="3048000" y="1408220"/>
          <a:ext cx="12192000" cy="710819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580701">
                  <a:extLst>
                    <a:ext uri="{9D8B030D-6E8A-4147-A177-3AD203B41FA5}">
                      <a16:colId xmlns:a16="http://schemas.microsoft.com/office/drawing/2014/main" val="2970224331"/>
                    </a:ext>
                  </a:extLst>
                </a:gridCol>
                <a:gridCol w="1802701">
                  <a:extLst>
                    <a:ext uri="{9D8B030D-6E8A-4147-A177-3AD203B41FA5}">
                      <a16:colId xmlns:a16="http://schemas.microsoft.com/office/drawing/2014/main" val="3092088024"/>
                    </a:ext>
                  </a:extLst>
                </a:gridCol>
                <a:gridCol w="3223555">
                  <a:extLst>
                    <a:ext uri="{9D8B030D-6E8A-4147-A177-3AD203B41FA5}">
                      <a16:colId xmlns:a16="http://schemas.microsoft.com/office/drawing/2014/main" val="850083602"/>
                    </a:ext>
                  </a:extLst>
                </a:gridCol>
                <a:gridCol w="3585043">
                  <a:extLst>
                    <a:ext uri="{9D8B030D-6E8A-4147-A177-3AD203B41FA5}">
                      <a16:colId xmlns:a16="http://schemas.microsoft.com/office/drawing/2014/main" val="2612409341"/>
                    </a:ext>
                  </a:extLst>
                </a:gridCol>
              </a:tblGrid>
              <a:tr h="7966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FIELD_NAMES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Data_Type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CONSTRAIN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DESCRIPTION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206695124"/>
                  </a:ext>
                </a:extLst>
              </a:tr>
              <a:tr h="12040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Q_Id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Integer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Primary Key, Auto Increment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Number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693480753"/>
                  </a:ext>
                </a:extLst>
              </a:tr>
              <a:tr h="4922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Questions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Text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Not null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Questions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372788805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Option_A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Text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Not null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A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9190281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Option_B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Text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Not null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B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2241394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Option_C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Text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Not null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C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774965719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Option_D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Text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Not null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3882257"/>
                  </a:ext>
                </a:extLst>
              </a:tr>
              <a:tr h="7966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Corr_Ans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Text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Not null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Correct Answer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9443439"/>
                  </a:ext>
                </a:extLst>
              </a:tr>
              <a:tr h="7966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Quiz_id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Integer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00" dirty="0">
                          <a:effectLst/>
                        </a:rPr>
                        <a:t>Foreign key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Quiz Id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702366309"/>
                  </a:ext>
                </a:extLst>
              </a:tr>
              <a:tr h="7966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sub_Id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Integer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Foreign key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Subcourse</a:t>
                      </a:r>
                      <a:r>
                        <a:rPr lang="en-IN" sz="3200" kern="100" dirty="0">
                          <a:effectLst/>
                        </a:rPr>
                        <a:t> 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285152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087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57B8C2CC-E466-8A0C-2FB3-897ADE1CE9A4}"/>
              </a:ext>
            </a:extLst>
          </p:cNvPr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C62270D-81D3-C1FC-3DE8-F0AC2A1F257F}"/>
              </a:ext>
            </a:extLst>
          </p:cNvPr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0E9C9CF-2314-303D-0F47-5C52A4163D5E}"/>
              </a:ext>
            </a:extLst>
          </p:cNvPr>
          <p:cNvSpPr/>
          <p:nvPr/>
        </p:nvSpPr>
        <p:spPr>
          <a:xfrm rot="-5400000">
            <a:off x="12358459" y="-4437739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F968212-1985-E8F2-296E-8BEE44EB6B8A}"/>
              </a:ext>
            </a:extLst>
          </p:cNvPr>
          <p:cNvSpPr/>
          <p:nvPr/>
        </p:nvSpPr>
        <p:spPr>
          <a:xfrm rot="13775483">
            <a:off x="15391050" y="-386874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8B35D-E8ED-7B32-F745-7C7BFC1257EF}"/>
              </a:ext>
            </a:extLst>
          </p:cNvPr>
          <p:cNvSpPr txBox="1"/>
          <p:nvPr/>
        </p:nvSpPr>
        <p:spPr>
          <a:xfrm>
            <a:off x="1007918" y="784103"/>
            <a:ext cx="10889672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IN" sz="40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Result:-</a:t>
            </a:r>
            <a:endParaRPr lang="en-IN" sz="4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FDD31C-8A3E-725A-BFE1-E594BD6D9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225005"/>
              </p:ext>
            </p:extLst>
          </p:nvPr>
        </p:nvGraphicFramePr>
        <p:xfrm>
          <a:off x="1638300" y="2428549"/>
          <a:ext cx="15011400" cy="506174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750577">
                  <a:extLst>
                    <a:ext uri="{9D8B030D-6E8A-4147-A177-3AD203B41FA5}">
                      <a16:colId xmlns:a16="http://schemas.microsoft.com/office/drawing/2014/main" val="1747945868"/>
                    </a:ext>
                  </a:extLst>
                </a:gridCol>
                <a:gridCol w="3750577">
                  <a:extLst>
                    <a:ext uri="{9D8B030D-6E8A-4147-A177-3AD203B41FA5}">
                      <a16:colId xmlns:a16="http://schemas.microsoft.com/office/drawing/2014/main" val="2362661899"/>
                    </a:ext>
                  </a:extLst>
                </a:gridCol>
                <a:gridCol w="3755123">
                  <a:extLst>
                    <a:ext uri="{9D8B030D-6E8A-4147-A177-3AD203B41FA5}">
                      <a16:colId xmlns:a16="http://schemas.microsoft.com/office/drawing/2014/main" val="2768008049"/>
                    </a:ext>
                  </a:extLst>
                </a:gridCol>
                <a:gridCol w="3755123">
                  <a:extLst>
                    <a:ext uri="{9D8B030D-6E8A-4147-A177-3AD203B41FA5}">
                      <a16:colId xmlns:a16="http://schemas.microsoft.com/office/drawing/2014/main" val="4238170233"/>
                    </a:ext>
                  </a:extLst>
                </a:gridCol>
              </a:tblGrid>
              <a:tr h="6960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FIELD_NAMES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Data_Type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CONSTRAIN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DESCRIPTION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28251138"/>
                  </a:ext>
                </a:extLst>
              </a:tr>
              <a:tr h="10519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R_id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Integer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Primary Key, Auto Increment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Result 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548596826"/>
                  </a:ext>
                </a:extLst>
              </a:tr>
              <a:tr h="5297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S_id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Integer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Not null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Student Id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385367199"/>
                  </a:ext>
                </a:extLst>
              </a:tr>
              <a:tr h="6960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Final_Marks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Integer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 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Final Marks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42039860"/>
                  </a:ext>
                </a:extLst>
              </a:tr>
              <a:tr h="6960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Exam_Time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TIMESTAM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Not null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Exam Time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268537618"/>
                  </a:ext>
                </a:extLst>
              </a:tr>
              <a:tr h="6960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Quiz_id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Integer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Foreign key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Quiz 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94255688"/>
                  </a:ext>
                </a:extLst>
              </a:tr>
              <a:tr h="6960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Department_id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Integer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Foreign key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Department 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2679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85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330014C3-581C-BE85-AA7E-7C034785507D}"/>
              </a:ext>
            </a:extLst>
          </p:cNvPr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AE9C2AD5-EA7E-90E6-83EA-52B9F0101B16}"/>
              </a:ext>
            </a:extLst>
          </p:cNvPr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1C46CA8-A701-79D9-655A-A139262BF8C1}"/>
              </a:ext>
            </a:extLst>
          </p:cNvPr>
          <p:cNvSpPr/>
          <p:nvPr/>
        </p:nvSpPr>
        <p:spPr>
          <a:xfrm rot="-5400000">
            <a:off x="12358459" y="-4437739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6094DD-A480-CF2B-621F-D025D3A68B14}"/>
              </a:ext>
            </a:extLst>
          </p:cNvPr>
          <p:cNvSpPr/>
          <p:nvPr/>
        </p:nvSpPr>
        <p:spPr>
          <a:xfrm rot="13775483">
            <a:off x="15391050" y="-386874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A7783-2581-305B-1303-6023E0F6754A}"/>
              </a:ext>
            </a:extLst>
          </p:cNvPr>
          <p:cNvSpPr txBox="1"/>
          <p:nvPr/>
        </p:nvSpPr>
        <p:spPr>
          <a:xfrm>
            <a:off x="1168400" y="760957"/>
            <a:ext cx="2439354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IN" sz="40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Quiz:-</a:t>
            </a:r>
            <a:endParaRPr lang="en-IN" sz="4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A64DEB-E8C1-C666-89B7-D559EA5C2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593878"/>
              </p:ext>
            </p:extLst>
          </p:nvPr>
        </p:nvGraphicFramePr>
        <p:xfrm>
          <a:off x="3481369" y="2685370"/>
          <a:ext cx="10264182" cy="466793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565526">
                  <a:extLst>
                    <a:ext uri="{9D8B030D-6E8A-4147-A177-3AD203B41FA5}">
                      <a16:colId xmlns:a16="http://schemas.microsoft.com/office/drawing/2014/main" val="3973075146"/>
                    </a:ext>
                  </a:extLst>
                </a:gridCol>
                <a:gridCol w="2565526">
                  <a:extLst>
                    <a:ext uri="{9D8B030D-6E8A-4147-A177-3AD203B41FA5}">
                      <a16:colId xmlns:a16="http://schemas.microsoft.com/office/drawing/2014/main" val="3062098794"/>
                    </a:ext>
                  </a:extLst>
                </a:gridCol>
                <a:gridCol w="2566565">
                  <a:extLst>
                    <a:ext uri="{9D8B030D-6E8A-4147-A177-3AD203B41FA5}">
                      <a16:colId xmlns:a16="http://schemas.microsoft.com/office/drawing/2014/main" val="3029086069"/>
                    </a:ext>
                  </a:extLst>
                </a:gridCol>
                <a:gridCol w="2566565">
                  <a:extLst>
                    <a:ext uri="{9D8B030D-6E8A-4147-A177-3AD203B41FA5}">
                      <a16:colId xmlns:a16="http://schemas.microsoft.com/office/drawing/2014/main" val="2605521223"/>
                    </a:ext>
                  </a:extLst>
                </a:gridCol>
              </a:tblGrid>
              <a:tr h="12418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FIELD_NAMES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Data_Type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CONSTRAIN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DESCRIPTION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83769103"/>
                  </a:ext>
                </a:extLst>
              </a:tr>
              <a:tr h="1876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Quiz_id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Integer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Primary Key,Auto Increment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Quiz Id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238595436"/>
                  </a:ext>
                </a:extLst>
              </a:tr>
              <a:tr h="15492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 err="1">
                          <a:effectLst/>
                        </a:rPr>
                        <a:t>Quiz_name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</a:rPr>
                        <a:t>Integer</a:t>
                      </a:r>
                      <a:endParaRPr lang="en-IN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Not Null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</a:rPr>
                        <a:t>Quiz Name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534045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310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ABB06-5587-FAD2-E39D-063DE224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4B65A0D2-9704-9635-6049-859CB08F0DAF}"/>
              </a:ext>
            </a:extLst>
          </p:cNvPr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9BAA82CF-98FA-221F-5A34-5938650961F4}"/>
              </a:ext>
            </a:extLst>
          </p:cNvPr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F1B8957-2C14-52F7-F7B0-5D5607324245}"/>
              </a:ext>
            </a:extLst>
          </p:cNvPr>
          <p:cNvSpPr/>
          <p:nvPr/>
        </p:nvSpPr>
        <p:spPr>
          <a:xfrm rot="-5400000">
            <a:off x="12358459" y="-4437739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1377728C-797C-CE50-5ADE-CA4D82774540}"/>
              </a:ext>
            </a:extLst>
          </p:cNvPr>
          <p:cNvSpPr/>
          <p:nvPr/>
        </p:nvSpPr>
        <p:spPr>
          <a:xfrm rot="13775483">
            <a:off x="15391050" y="-386874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50706-30EF-ABF9-37FC-1440D7065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019300"/>
            <a:ext cx="14255385" cy="6520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0BC588-9044-7A40-9D89-01098327583B}"/>
              </a:ext>
            </a:extLst>
          </p:cNvPr>
          <p:cNvSpPr txBox="1"/>
          <p:nvPr/>
        </p:nvSpPr>
        <p:spPr>
          <a:xfrm>
            <a:off x="1960492" y="598658"/>
            <a:ext cx="10889672" cy="84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US" sz="48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48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OME</a:t>
            </a:r>
            <a:endParaRPr lang="en-IN" sz="4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5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E4577-995F-175C-2FDB-E6E23F97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E0125CC2-FF59-BD02-F134-00C390A39AE9}"/>
              </a:ext>
            </a:extLst>
          </p:cNvPr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19AC47A8-8BEB-C7E9-8CD0-742A4A478897}"/>
              </a:ext>
            </a:extLst>
          </p:cNvPr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B7B38F76-5D80-BC8B-5A9D-437CD41C4332}"/>
              </a:ext>
            </a:extLst>
          </p:cNvPr>
          <p:cNvSpPr/>
          <p:nvPr/>
        </p:nvSpPr>
        <p:spPr>
          <a:xfrm rot="-5400000">
            <a:off x="12358459" y="-4437739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419A9F4-7859-5496-D0DE-7ED2FD1D1676}"/>
              </a:ext>
            </a:extLst>
          </p:cNvPr>
          <p:cNvSpPr/>
          <p:nvPr/>
        </p:nvSpPr>
        <p:spPr>
          <a:xfrm rot="13775483">
            <a:off x="15391050" y="-386874"/>
            <a:ext cx="3038541" cy="3401651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671F2-2546-1995-1975-E9F407AB1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548" y="1570322"/>
            <a:ext cx="14240885" cy="7001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5C4BA-64FB-709D-239E-20D447E25822}"/>
              </a:ext>
            </a:extLst>
          </p:cNvPr>
          <p:cNvSpPr txBox="1"/>
          <p:nvPr/>
        </p:nvSpPr>
        <p:spPr>
          <a:xfrm>
            <a:off x="2112892" y="621478"/>
            <a:ext cx="10889672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IN" sz="28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QUIZ DASHBORD -</a:t>
            </a:r>
            <a:endParaRPr lang="en-IN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03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3BC029-F549-BFFC-1B53-5332ACB3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42900"/>
            <a:ext cx="8626288" cy="9669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CA96A1-DB08-066E-92E3-48C72A45C7E0}"/>
              </a:ext>
            </a:extLst>
          </p:cNvPr>
          <p:cNvSpPr txBox="1"/>
          <p:nvPr/>
        </p:nvSpPr>
        <p:spPr>
          <a:xfrm>
            <a:off x="-37183" y="275073"/>
            <a:ext cx="9144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IN" sz="36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 REGISTRATION -</a:t>
            </a:r>
            <a:endParaRPr lang="en-IN" sz="3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766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0B3EE-E2AD-C334-5606-6F71537D9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81300"/>
            <a:ext cx="13071531" cy="6239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8F12BC-DDCA-D837-98D3-87F0467181BF}"/>
              </a:ext>
            </a:extLst>
          </p:cNvPr>
          <p:cNvSpPr txBox="1"/>
          <p:nvPr/>
        </p:nvSpPr>
        <p:spPr>
          <a:xfrm>
            <a:off x="1524000" y="1078700"/>
            <a:ext cx="9144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IN" sz="36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 REGISTRATION -</a:t>
            </a:r>
            <a:endParaRPr lang="en-IN" sz="3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50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1F32-733A-A018-A1A5-15A75609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E7C35-B5F4-5B4F-7EBE-3E3F8E56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47900"/>
            <a:ext cx="7602450" cy="7139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4D54E7-8833-52BE-7EE1-0543984E17DB}"/>
              </a:ext>
            </a:extLst>
          </p:cNvPr>
          <p:cNvSpPr txBox="1"/>
          <p:nvPr/>
        </p:nvSpPr>
        <p:spPr>
          <a:xfrm>
            <a:off x="1524000" y="524192"/>
            <a:ext cx="9144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US" sz="3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SUBJECT_CHOOSE</a:t>
            </a:r>
          </a:p>
        </p:txBody>
      </p:sp>
    </p:spTree>
    <p:extLst>
      <p:ext uri="{BB962C8B-B14F-4D97-AF65-F5344CB8AC3E}">
        <p14:creationId xmlns:p14="http://schemas.microsoft.com/office/powerpoint/2010/main" val="349563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57838" y="2556144"/>
            <a:ext cx="2194008" cy="2194008"/>
          </a:xfrm>
          <a:custGeom>
            <a:avLst/>
            <a:gdLst/>
            <a:ahLst/>
            <a:cxnLst/>
            <a:rect l="l" t="t" r="r" b="b"/>
            <a:pathLst>
              <a:path w="2194008" h="2194008">
                <a:moveTo>
                  <a:pt x="0" y="0"/>
                </a:moveTo>
                <a:lnTo>
                  <a:pt x="2194008" y="0"/>
                </a:lnTo>
                <a:lnTo>
                  <a:pt x="2194008" y="2194008"/>
                </a:lnTo>
                <a:lnTo>
                  <a:pt x="0" y="219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24876" y="2556144"/>
            <a:ext cx="2194008" cy="2194008"/>
          </a:xfrm>
          <a:custGeom>
            <a:avLst/>
            <a:gdLst/>
            <a:ahLst/>
            <a:cxnLst/>
            <a:rect l="l" t="t" r="r" b="b"/>
            <a:pathLst>
              <a:path w="2194008" h="2194008">
                <a:moveTo>
                  <a:pt x="0" y="0"/>
                </a:moveTo>
                <a:lnTo>
                  <a:pt x="2194008" y="0"/>
                </a:lnTo>
                <a:lnTo>
                  <a:pt x="2194008" y="2194008"/>
                </a:lnTo>
                <a:lnTo>
                  <a:pt x="0" y="219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2590800" y="2556144"/>
            <a:ext cx="2194008" cy="2194008"/>
          </a:xfrm>
          <a:custGeom>
            <a:avLst/>
            <a:gdLst/>
            <a:ahLst/>
            <a:cxnLst/>
            <a:rect l="l" t="t" r="r" b="b"/>
            <a:pathLst>
              <a:path w="2194008" h="2194008">
                <a:moveTo>
                  <a:pt x="0" y="0"/>
                </a:moveTo>
                <a:lnTo>
                  <a:pt x="2194008" y="0"/>
                </a:lnTo>
                <a:lnTo>
                  <a:pt x="2194008" y="2194008"/>
                </a:lnTo>
                <a:lnTo>
                  <a:pt x="0" y="219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93084">
            <a:off x="-343433" y="-2092184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37500" y="628720"/>
            <a:ext cx="5693860" cy="132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08"/>
              </a:lnSpc>
            </a:pPr>
            <a:r>
              <a:rPr lang="en-US" sz="8800" b="1" dirty="0"/>
              <a:t> Objectives</a:t>
            </a:r>
            <a:endParaRPr lang="en-US" sz="8053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59232" y="5095140"/>
            <a:ext cx="3090596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3600" b="1" dirty="0"/>
              <a:t>Admin</a:t>
            </a:r>
          </a:p>
          <a:p>
            <a:pPr algn="ctr">
              <a:lnSpc>
                <a:spcPts val="4579"/>
              </a:lnSpc>
            </a:pPr>
            <a:endParaRPr lang="en-US" sz="3577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30895" y="6163438"/>
            <a:ext cx="4786726" cy="3314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 Admin Login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 Department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 Subject management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 Teacher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 Student management  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 Report generation </a:t>
            </a:r>
            <a:endParaRPr lang="en-US" sz="3200" dirty="0"/>
          </a:p>
          <a:p>
            <a:pPr algn="ctr">
              <a:lnSpc>
                <a:spcPts val="2689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04EDAFA-C7C2-0D67-8762-98764B61F0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08" y="2750349"/>
            <a:ext cx="1447791" cy="16755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0F0CBA-ACDF-8CE6-FFBE-5A9BC0D29D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95" y="2843194"/>
            <a:ext cx="1389016" cy="14898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3BA9DC-991D-F404-B689-65DABEA53A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34" y="2782873"/>
            <a:ext cx="1536491" cy="15364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3305CA1-3C95-CA6B-AC70-8343F7D6CFA7}"/>
              </a:ext>
            </a:extLst>
          </p:cNvPr>
          <p:cNvSpPr txBox="1"/>
          <p:nvPr/>
        </p:nvSpPr>
        <p:spPr>
          <a:xfrm>
            <a:off x="8101695" y="5035132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Teacher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21D630-C73C-FF39-7D08-D4BC9ACB46CF}"/>
              </a:ext>
            </a:extLst>
          </p:cNvPr>
          <p:cNvSpPr txBox="1"/>
          <p:nvPr/>
        </p:nvSpPr>
        <p:spPr>
          <a:xfrm>
            <a:off x="7315200" y="6334958"/>
            <a:ext cx="10058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Teacher Login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Question management  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Profile management 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View student's details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View students results </a:t>
            </a:r>
            <a:endParaRPr 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FFDED5-340E-42F7-D7A3-3F4C65A1F4AD}"/>
              </a:ext>
            </a:extLst>
          </p:cNvPr>
          <p:cNvSpPr txBox="1"/>
          <p:nvPr/>
        </p:nvSpPr>
        <p:spPr>
          <a:xfrm>
            <a:off x="2179016" y="6154166"/>
            <a:ext cx="10058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Student Registration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 Student login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 Department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 selection 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Subject selection 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Start/end </a:t>
            </a:r>
            <a:r>
              <a:rPr lang="en-US" sz="3200" dirty="0">
                <a:solidFill>
                  <a:srgbClr val="000000"/>
                </a:solidFill>
              </a:rPr>
              <a:t>quiz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 View result </a:t>
            </a:r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A48110-DBE8-2034-0106-E545DD1DA9A0}"/>
              </a:ext>
            </a:extLst>
          </p:cNvPr>
          <p:cNvSpPr txBox="1"/>
          <p:nvPr/>
        </p:nvSpPr>
        <p:spPr>
          <a:xfrm>
            <a:off x="2846032" y="5165809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Student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14E55-1A4E-501C-A65E-F115DCEE7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9B6A25-5212-F5EC-7ACD-BE0DA4267253}"/>
              </a:ext>
            </a:extLst>
          </p:cNvPr>
          <p:cNvSpPr txBox="1"/>
          <p:nvPr/>
        </p:nvSpPr>
        <p:spPr>
          <a:xfrm>
            <a:off x="1524000" y="524192"/>
            <a:ext cx="9144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US" sz="3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QUIZ: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F4B34-9C20-BB05-BCA6-92AF417E7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95500"/>
            <a:ext cx="8668216" cy="69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6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ABF10-35EF-67CB-ABC8-7EC24D0BC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400300"/>
            <a:ext cx="8686800" cy="7179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2EF322-A6A5-A3E9-9260-F19D20741B79}"/>
              </a:ext>
            </a:extLst>
          </p:cNvPr>
          <p:cNvSpPr txBox="1"/>
          <p:nvPr/>
        </p:nvSpPr>
        <p:spPr>
          <a:xfrm>
            <a:off x="1905000" y="707126"/>
            <a:ext cx="9144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33"/>
              </a:spcAft>
            </a:pPr>
            <a:r>
              <a:rPr lang="en-US" sz="3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670979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7698">
            <a:off x="5629685" y="1238706"/>
            <a:ext cx="7028629" cy="7809588"/>
          </a:xfrm>
          <a:custGeom>
            <a:avLst/>
            <a:gdLst/>
            <a:ahLst/>
            <a:cxnLst/>
            <a:rect l="l" t="t" r="r" b="b"/>
            <a:pathLst>
              <a:path w="7028629" h="7809588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9793">
            <a:off x="8615597" y="1639422"/>
            <a:ext cx="3107580" cy="2594830"/>
          </a:xfrm>
          <a:custGeom>
            <a:avLst/>
            <a:gdLst/>
            <a:ahLst/>
            <a:cxnLst/>
            <a:rect l="l" t="t" r="r" b="b"/>
            <a:pathLst>
              <a:path w="3107580" h="259483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6731391" y="6123894"/>
            <a:ext cx="2821665" cy="2356090"/>
          </a:xfrm>
          <a:custGeom>
            <a:avLst/>
            <a:gdLst/>
            <a:ahLst/>
            <a:cxnLst/>
            <a:rect l="l" t="t" r="r" b="b"/>
            <a:pathLst>
              <a:path w="2821665" h="2356090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41886" y="3689669"/>
            <a:ext cx="7004228" cy="311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44"/>
              </a:lnSpc>
            </a:pPr>
            <a:r>
              <a:rPr lang="en-US" sz="9499" spc="17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About  the</a:t>
            </a:r>
          </a:p>
          <a:p>
            <a:pPr algn="ctr">
              <a:lnSpc>
                <a:spcPts val="12444"/>
              </a:lnSpc>
            </a:pPr>
            <a:r>
              <a:rPr lang="en-US" sz="9499" spc="17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Project</a:t>
            </a:r>
          </a:p>
        </p:txBody>
      </p:sp>
      <p:sp>
        <p:nvSpPr>
          <p:cNvPr id="8" name="Freeform 8"/>
          <p:cNvSpPr/>
          <p:nvPr/>
        </p:nvSpPr>
        <p:spPr>
          <a:xfrm>
            <a:off x="-873650" y="647688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19247" y="-150800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658" y="7993739"/>
            <a:ext cx="2672689" cy="2857218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81632" y="7993739"/>
            <a:ext cx="2672689" cy="2857218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29057" y="7993739"/>
            <a:ext cx="2672689" cy="2857218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76482" y="7993739"/>
            <a:ext cx="2672689" cy="2857218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89" y="0"/>
                </a:lnTo>
                <a:lnTo>
                  <a:pt x="2672689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2138829" y="7993739"/>
            <a:ext cx="2672689" cy="2857218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6685119" y="7993739"/>
            <a:ext cx="2672689" cy="2857218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1232544" y="7993739"/>
            <a:ext cx="2672689" cy="2857218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779968" y="7993739"/>
            <a:ext cx="2672689" cy="2857218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90" y="0"/>
                </a:moveTo>
                <a:lnTo>
                  <a:pt x="0" y="0"/>
                </a:lnTo>
                <a:lnTo>
                  <a:pt x="0" y="2857218"/>
                </a:lnTo>
                <a:lnTo>
                  <a:pt x="2672690" y="2857218"/>
                </a:lnTo>
                <a:lnTo>
                  <a:pt x="267269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893084">
            <a:off x="-343433" y="-2092184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37500" y="628720"/>
            <a:ext cx="5693860" cy="1293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8053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Contact 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98589" y="4411983"/>
            <a:ext cx="8381379" cy="193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38"/>
              </a:lnSpc>
            </a:pPr>
            <a:r>
              <a:rPr lang="en-US" sz="3099" spc="51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www.reallygreatsite.com</a:t>
            </a:r>
          </a:p>
          <a:p>
            <a:pPr algn="just">
              <a:lnSpc>
                <a:spcPts val="5238"/>
              </a:lnSpc>
            </a:pPr>
            <a:r>
              <a:rPr lang="en-US" sz="3099" spc="51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@reallygreatsite</a:t>
            </a:r>
          </a:p>
          <a:p>
            <a:pPr algn="just">
              <a:lnSpc>
                <a:spcPts val="5238"/>
              </a:lnSpc>
            </a:pPr>
            <a:r>
              <a:rPr lang="en-US" sz="3099" spc="51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123-456-7890</a:t>
            </a:r>
          </a:p>
        </p:txBody>
      </p:sp>
      <p:sp>
        <p:nvSpPr>
          <p:cNvPr id="14" name="Freeform 14"/>
          <p:cNvSpPr/>
          <p:nvPr/>
        </p:nvSpPr>
        <p:spPr>
          <a:xfrm>
            <a:off x="6883661" y="4735448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883661" y="5417209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883661" y="5981372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31593" y="236776"/>
            <a:ext cx="10642196" cy="9458252"/>
          </a:xfrm>
          <a:custGeom>
            <a:avLst/>
            <a:gdLst/>
            <a:ahLst/>
            <a:cxnLst/>
            <a:rect l="l" t="t" r="r" b="b"/>
            <a:pathLst>
              <a:path w="10642196" h="9458252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54949" y="-234980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1757175" y="479504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97075" y="4384358"/>
            <a:ext cx="7493851" cy="144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0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Thank You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8554" y="7625675"/>
            <a:ext cx="9190891" cy="5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Borcelle Studio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7698">
            <a:off x="5629685" y="1238706"/>
            <a:ext cx="7028629" cy="7809588"/>
          </a:xfrm>
          <a:custGeom>
            <a:avLst/>
            <a:gdLst/>
            <a:ahLst/>
            <a:cxnLst/>
            <a:rect l="l" t="t" r="r" b="b"/>
            <a:pathLst>
              <a:path w="7028629" h="7809588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9793">
            <a:off x="8615597" y="1639422"/>
            <a:ext cx="3107580" cy="2594830"/>
          </a:xfrm>
          <a:custGeom>
            <a:avLst/>
            <a:gdLst/>
            <a:ahLst/>
            <a:cxnLst/>
            <a:rect l="l" t="t" r="r" b="b"/>
            <a:pathLst>
              <a:path w="3107580" h="259483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6731391" y="6123894"/>
            <a:ext cx="2821665" cy="2356090"/>
          </a:xfrm>
          <a:custGeom>
            <a:avLst/>
            <a:gdLst/>
            <a:ahLst/>
            <a:cxnLst/>
            <a:rect l="l" t="t" r="r" b="b"/>
            <a:pathLst>
              <a:path w="2821665" h="2356090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41886" y="4344034"/>
            <a:ext cx="7004228" cy="152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Contact  Us</a:t>
            </a:r>
          </a:p>
        </p:txBody>
      </p:sp>
      <p:sp>
        <p:nvSpPr>
          <p:cNvPr id="8" name="Freeform 8"/>
          <p:cNvSpPr/>
          <p:nvPr/>
        </p:nvSpPr>
        <p:spPr>
          <a:xfrm>
            <a:off x="-873650" y="647688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19247" y="-150800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583550" y="425314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2398" y="1609725"/>
            <a:ext cx="6846095" cy="2288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Lorem ipsum dolor sit amet, consectetur adipiscing elit. Curabitur interdum sapien nec libero dapibus, sit amet fermentum mauris tincidunt. Duis a aliquet arcu. Donec a metus sapien. Maecenas viverra orci enim, at convallis ante finibus et. Nunc risus enim, finibus quis cursus ac, tempor suscipit massa. Duis quis dictum nunc.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149" y="922643"/>
            <a:ext cx="8107363" cy="76288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74306" y="7645421"/>
            <a:ext cx="3679133" cy="100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3"/>
              </a:lnSpc>
            </a:pPr>
            <a:r>
              <a:rPr lang="en-US" sz="6314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Budget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13935" y="3435030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82050" y="6146913"/>
            <a:ext cx="5534654" cy="152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Index</a:t>
            </a:r>
          </a:p>
        </p:txBody>
      </p:sp>
      <p:sp>
        <p:nvSpPr>
          <p:cNvPr id="5" name="Freeform 5"/>
          <p:cNvSpPr/>
          <p:nvPr/>
        </p:nvSpPr>
        <p:spPr>
          <a:xfrm>
            <a:off x="9909583" y="2936281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09583" y="4011948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09583" y="5091316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09583" y="6170684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09583" y="725005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070881" y="3035529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70881" y="4111196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70881" y="5190564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0881" y="6269932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70881" y="7349300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40602" y="3017496"/>
            <a:ext cx="6218698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40602" y="4093163"/>
            <a:ext cx="6218698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Services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0602" y="5172531"/>
            <a:ext cx="6218698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About the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40602" y="6251899"/>
            <a:ext cx="6218698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Budget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40602" y="7331266"/>
            <a:ext cx="6218698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Contact us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356192" y="-2022514"/>
            <a:ext cx="5125736" cy="5695263"/>
          </a:xfrm>
          <a:custGeom>
            <a:avLst/>
            <a:gdLst/>
            <a:ahLst/>
            <a:cxnLst/>
            <a:rect l="l" t="t" r="r" b="b"/>
            <a:pathLst>
              <a:path w="5125736" h="5695263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41886" y="3669665"/>
            <a:ext cx="7004228" cy="292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Our</a:t>
            </a:r>
          </a:p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Services</a:t>
            </a:r>
          </a:p>
        </p:txBody>
      </p:sp>
      <p:sp>
        <p:nvSpPr>
          <p:cNvPr id="6" name="Freeform 6"/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C78FAD-7D93-B462-188A-A0E518BC7C06}"/>
              </a:ext>
            </a:extLst>
          </p:cNvPr>
          <p:cNvSpPr/>
          <p:nvPr/>
        </p:nvSpPr>
        <p:spPr>
          <a:xfrm rot="-5400000">
            <a:off x="-835499" y="-657124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3EA8295-36AF-6F6A-598E-903E2DEF31C3}"/>
              </a:ext>
            </a:extLst>
          </p:cNvPr>
          <p:cNvSpPr/>
          <p:nvPr/>
        </p:nvSpPr>
        <p:spPr>
          <a:xfrm rot="1092138">
            <a:off x="-335598" y="2958548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36D0A19-EDA2-059F-CBB4-DB6EBCCDF714}"/>
              </a:ext>
            </a:extLst>
          </p:cNvPr>
          <p:cNvSpPr txBox="1"/>
          <p:nvPr/>
        </p:nvSpPr>
        <p:spPr>
          <a:xfrm>
            <a:off x="625174" y="1117247"/>
            <a:ext cx="3369713" cy="1450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59"/>
              </a:lnSpc>
            </a:pPr>
            <a:r>
              <a:rPr lang="en-US" sz="7200" b="1" dirty="0"/>
              <a:t>Scopes</a:t>
            </a:r>
            <a:endParaRPr lang="en-US" sz="72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7EBC628-3D49-0378-785C-E10AF4B24AD0}"/>
              </a:ext>
            </a:extLst>
          </p:cNvPr>
          <p:cNvSpPr/>
          <p:nvPr/>
        </p:nvSpPr>
        <p:spPr>
          <a:xfrm>
            <a:off x="4155252" y="1308905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8DF3502-90BF-D003-B73A-9E06106BD1CF}"/>
              </a:ext>
            </a:extLst>
          </p:cNvPr>
          <p:cNvSpPr/>
          <p:nvPr/>
        </p:nvSpPr>
        <p:spPr>
          <a:xfrm>
            <a:off x="4155252" y="271445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EB0C968-28BA-AA2E-50CC-ECD29A07F037}"/>
              </a:ext>
            </a:extLst>
          </p:cNvPr>
          <p:cNvSpPr/>
          <p:nvPr/>
        </p:nvSpPr>
        <p:spPr>
          <a:xfrm>
            <a:off x="4155252" y="3934068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A480CB9-D6CC-C16B-E1F6-F852E9ECE0A4}"/>
              </a:ext>
            </a:extLst>
          </p:cNvPr>
          <p:cNvSpPr/>
          <p:nvPr/>
        </p:nvSpPr>
        <p:spPr>
          <a:xfrm>
            <a:off x="4180237" y="6266021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171254C-D69B-E6B8-1147-1D45895455E7}"/>
              </a:ext>
            </a:extLst>
          </p:cNvPr>
          <p:cNvSpPr/>
          <p:nvPr/>
        </p:nvSpPr>
        <p:spPr>
          <a:xfrm>
            <a:off x="4149598" y="7501655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594923C-3B0E-BB73-1BE7-1AE211262792}"/>
              </a:ext>
            </a:extLst>
          </p:cNvPr>
          <p:cNvSpPr txBox="1"/>
          <p:nvPr/>
        </p:nvSpPr>
        <p:spPr>
          <a:xfrm>
            <a:off x="4316550" y="1417678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816D7DF-DB5C-9000-DEE7-C7D5BFC544E0}"/>
              </a:ext>
            </a:extLst>
          </p:cNvPr>
          <p:cNvSpPr txBox="1"/>
          <p:nvPr/>
        </p:nvSpPr>
        <p:spPr>
          <a:xfrm>
            <a:off x="4316550" y="2852009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D28CE2A-1C45-C2D2-6075-E8E470E17EE6}"/>
              </a:ext>
            </a:extLst>
          </p:cNvPr>
          <p:cNvSpPr txBox="1"/>
          <p:nvPr/>
        </p:nvSpPr>
        <p:spPr>
          <a:xfrm>
            <a:off x="4341535" y="4077694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24C320-C24E-68E6-A6BC-370FFDD83F56}"/>
              </a:ext>
            </a:extLst>
          </p:cNvPr>
          <p:cNvSpPr txBox="1"/>
          <p:nvPr/>
        </p:nvSpPr>
        <p:spPr>
          <a:xfrm>
            <a:off x="4341535" y="5196178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C358676-27AC-E049-07F2-552DC220439D}"/>
              </a:ext>
            </a:extLst>
          </p:cNvPr>
          <p:cNvSpPr txBox="1"/>
          <p:nvPr/>
        </p:nvSpPr>
        <p:spPr>
          <a:xfrm>
            <a:off x="4310896" y="6374794"/>
            <a:ext cx="413872" cy="5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5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26C4BCF-FFAE-A073-E172-98ED67C4584E}"/>
              </a:ext>
            </a:extLst>
          </p:cNvPr>
          <p:cNvSpPr txBox="1"/>
          <p:nvPr/>
        </p:nvSpPr>
        <p:spPr>
          <a:xfrm>
            <a:off x="5084613" y="1329068"/>
            <a:ext cx="12200213" cy="1026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dirty="0"/>
              <a:t>The Quiz Application is specially designed for the students and staff members of  College.</a:t>
            </a:r>
            <a:endParaRPr lang="en-US" sz="2900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7951206-B850-1341-C6AD-8445A340AE41}"/>
              </a:ext>
            </a:extLst>
          </p:cNvPr>
          <p:cNvSpPr txBox="1"/>
          <p:nvPr/>
        </p:nvSpPr>
        <p:spPr>
          <a:xfrm>
            <a:off x="5240779" y="2853057"/>
            <a:ext cx="10048514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dirty="0"/>
              <a:t>Each quiz includes 15</a:t>
            </a:r>
            <a:r>
              <a:rPr lang="en-US" sz="3200" b="1" dirty="0"/>
              <a:t> </a:t>
            </a:r>
            <a:r>
              <a:rPr lang="en-US" sz="3200" dirty="0"/>
              <a:t>questions to be answered.</a:t>
            </a:r>
            <a:endParaRPr lang="en-US" sz="2900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ABFFC8C-196A-A673-0401-B6551AAF984C}"/>
              </a:ext>
            </a:extLst>
          </p:cNvPr>
          <p:cNvSpPr txBox="1"/>
          <p:nvPr/>
        </p:nvSpPr>
        <p:spPr>
          <a:xfrm>
            <a:off x="5286271" y="4089252"/>
            <a:ext cx="12102114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dirty="0"/>
              <a:t>A time limit is set for every quiz session.</a:t>
            </a:r>
            <a:endParaRPr lang="en-US" sz="2900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E784D3A-0509-C483-B48B-33E98EF6F17B}"/>
              </a:ext>
            </a:extLst>
          </p:cNvPr>
          <p:cNvSpPr txBox="1"/>
          <p:nvPr/>
        </p:nvSpPr>
        <p:spPr>
          <a:xfrm>
            <a:off x="5204899" y="5053517"/>
            <a:ext cx="12183486" cy="1026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dirty="0"/>
              <a:t>If the time expires, the quiz will automatically submit with current answers.</a:t>
            </a:r>
            <a:endParaRPr lang="en-US" sz="2900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C367F75-4FC8-81E7-81A5-7E78A682D7CA}"/>
              </a:ext>
            </a:extLst>
          </p:cNvPr>
          <p:cNvSpPr txBox="1"/>
          <p:nvPr/>
        </p:nvSpPr>
        <p:spPr>
          <a:xfrm>
            <a:off x="5084613" y="6355655"/>
            <a:ext cx="12303772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dirty="0"/>
              <a:t>Students can view their results instantly after submission.</a:t>
            </a:r>
            <a:endParaRPr lang="en-US" sz="2900" b="1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4DC9A8B-A574-F73C-668B-36551C09D410}"/>
              </a:ext>
            </a:extLst>
          </p:cNvPr>
          <p:cNvSpPr/>
          <p:nvPr/>
        </p:nvSpPr>
        <p:spPr>
          <a:xfrm>
            <a:off x="12627463" y="-607858"/>
            <a:ext cx="5125736" cy="5695263"/>
          </a:xfrm>
          <a:custGeom>
            <a:avLst/>
            <a:gdLst/>
            <a:ahLst/>
            <a:cxnLst/>
            <a:rect l="l" t="t" r="r" b="b"/>
            <a:pathLst>
              <a:path w="5125736" h="5695263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DDEC65EF-C363-F1F4-9C1B-942BD460CF93}"/>
              </a:ext>
            </a:extLst>
          </p:cNvPr>
          <p:cNvSpPr/>
          <p:nvPr/>
        </p:nvSpPr>
        <p:spPr>
          <a:xfrm flipV="1">
            <a:off x="4155252" y="5087406"/>
            <a:ext cx="736468" cy="736467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A496B-B1B1-C976-DD39-1768B4E8347C}"/>
              </a:ext>
            </a:extLst>
          </p:cNvPr>
          <p:cNvSpPr txBox="1"/>
          <p:nvPr/>
        </p:nvSpPr>
        <p:spPr>
          <a:xfrm>
            <a:off x="4324808" y="7542655"/>
            <a:ext cx="9623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Brittany" panose="020B0604020202020204" charset="0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8E715-47AF-4D4D-C43C-8C3B36A8C0EA}"/>
              </a:ext>
            </a:extLst>
          </p:cNvPr>
          <p:cNvSpPr txBox="1"/>
          <p:nvPr/>
        </p:nvSpPr>
        <p:spPr>
          <a:xfrm>
            <a:off x="5163742" y="7494263"/>
            <a:ext cx="12121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The system ensures a fast, fair, and transparent evaluation process.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2061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-841188" y="-2681722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22382" y="498380"/>
            <a:ext cx="14704027" cy="1481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59"/>
              </a:lnSpc>
            </a:pPr>
            <a:r>
              <a:rPr lang="en-US" sz="7200" b="1" dirty="0"/>
              <a:t>Module Description (Admin)</a:t>
            </a:r>
            <a:endParaRPr lang="en-US" sz="66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28008899-813F-5BFF-5335-E3823DEFE0E9}"/>
              </a:ext>
            </a:extLst>
          </p:cNvPr>
          <p:cNvSpPr/>
          <p:nvPr/>
        </p:nvSpPr>
        <p:spPr>
          <a:xfrm rot="-5400000">
            <a:off x="11537309" y="3951950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70DA600-4C0C-B0BE-EEBB-46C49994F3A3}"/>
              </a:ext>
            </a:extLst>
          </p:cNvPr>
          <p:cNvSpPr/>
          <p:nvPr/>
        </p:nvSpPr>
        <p:spPr>
          <a:xfrm rot="18358751">
            <a:off x="14998987" y="7217527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031C5024-B4B2-11CF-AE5F-9304E08E7F5F}"/>
              </a:ext>
            </a:extLst>
          </p:cNvPr>
          <p:cNvSpPr/>
          <p:nvPr/>
        </p:nvSpPr>
        <p:spPr>
          <a:xfrm rot="8553446">
            <a:off x="-1200713" y="-492028"/>
            <a:ext cx="4486062" cy="5293288"/>
          </a:xfrm>
          <a:custGeom>
            <a:avLst/>
            <a:gdLst/>
            <a:ahLst/>
            <a:cxnLst/>
            <a:rect l="l" t="t" r="r" b="b"/>
            <a:pathLst>
              <a:path w="4486062" h="5293288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39E9864-734A-9C20-40A3-88EE86C57328}"/>
              </a:ext>
            </a:extLst>
          </p:cNvPr>
          <p:cNvSpPr/>
          <p:nvPr/>
        </p:nvSpPr>
        <p:spPr>
          <a:xfrm>
            <a:off x="3422382" y="2485005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9C723351-1FB7-2472-A0CF-1BFAB35B6EEC}"/>
              </a:ext>
            </a:extLst>
          </p:cNvPr>
          <p:cNvSpPr/>
          <p:nvPr/>
        </p:nvSpPr>
        <p:spPr>
          <a:xfrm>
            <a:off x="1288538" y="3701245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4000" dirty="0">
                <a:latin typeface="Brittany" panose="020B0604020202020204" charset="0"/>
              </a:rPr>
              <a:t> </a:t>
            </a:r>
            <a:endParaRPr lang="en-US" sz="40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  <a:p>
            <a:endParaRPr lang="en-IN" sz="4000" dirty="0">
              <a:latin typeface="Brittany" panose="020B0604020202020204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56092CB6-E8B7-291A-8BD4-1D2802BE858F}"/>
              </a:ext>
            </a:extLst>
          </p:cNvPr>
          <p:cNvSpPr/>
          <p:nvPr/>
        </p:nvSpPr>
        <p:spPr>
          <a:xfrm>
            <a:off x="1307939" y="4796369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A2AF4AB-D4D6-BFAC-A4F7-BE84275F1720}"/>
              </a:ext>
            </a:extLst>
          </p:cNvPr>
          <p:cNvSpPr/>
          <p:nvPr/>
        </p:nvSpPr>
        <p:spPr>
          <a:xfrm>
            <a:off x="1333142" y="5937249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7B7966DC-BE89-5EC4-8D64-5A160B316988}"/>
              </a:ext>
            </a:extLst>
          </p:cNvPr>
          <p:cNvSpPr/>
          <p:nvPr/>
        </p:nvSpPr>
        <p:spPr>
          <a:xfrm>
            <a:off x="1319227" y="713617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C55E2DC-FB50-D438-A23A-789E0EA8CCAD}"/>
              </a:ext>
            </a:extLst>
          </p:cNvPr>
          <p:cNvSpPr/>
          <p:nvPr/>
        </p:nvSpPr>
        <p:spPr>
          <a:xfrm>
            <a:off x="1319227" y="839019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DF362-87BD-A4EF-747E-9D3745D585DA}"/>
              </a:ext>
            </a:extLst>
          </p:cNvPr>
          <p:cNvSpPr txBox="1"/>
          <p:nvPr/>
        </p:nvSpPr>
        <p:spPr>
          <a:xfrm>
            <a:off x="-1642947" y="2620996"/>
            <a:ext cx="10805532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6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E414BC-5183-5A14-E0F7-492FB8A52B58}"/>
              </a:ext>
            </a:extLst>
          </p:cNvPr>
          <p:cNvSpPr txBox="1"/>
          <p:nvPr/>
        </p:nvSpPr>
        <p:spPr>
          <a:xfrm>
            <a:off x="4422978" y="2553599"/>
            <a:ext cx="14474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Admin Login</a:t>
            </a:r>
            <a:r>
              <a:rPr lang="en-US" sz="3200" dirty="0"/>
              <a:t> – Provides authenticated access with username and password.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E74E-B9FC-B0F2-C422-D8911400C3C4}"/>
              </a:ext>
            </a:extLst>
          </p:cNvPr>
          <p:cNvSpPr txBox="1"/>
          <p:nvPr/>
        </p:nvSpPr>
        <p:spPr>
          <a:xfrm>
            <a:off x="2158054" y="3717609"/>
            <a:ext cx="162629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Department Management</a:t>
            </a:r>
            <a:r>
              <a:rPr lang="en-US" sz="3200" dirty="0"/>
              <a:t> – Enable adding departments like MSc CA, MCA, MBA, MCom, MA.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4CC4F-4D59-093F-34BF-1A96BD6754B6}"/>
              </a:ext>
            </a:extLst>
          </p:cNvPr>
          <p:cNvSpPr txBox="1"/>
          <p:nvPr/>
        </p:nvSpPr>
        <p:spPr>
          <a:xfrm>
            <a:off x="532788" y="4888318"/>
            <a:ext cx="13817404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200" b="1" dirty="0"/>
              <a:t>Subject Management</a:t>
            </a:r>
            <a:r>
              <a:rPr lang="en-US" sz="3200" dirty="0"/>
              <a:t> – Enable administrators to add subjects.</a:t>
            </a:r>
            <a:endParaRPr lang="en-US" sz="32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EB5E0-2553-7146-FB17-1FA4D7EA93F0}"/>
              </a:ext>
            </a:extLst>
          </p:cNvPr>
          <p:cNvSpPr txBox="1"/>
          <p:nvPr/>
        </p:nvSpPr>
        <p:spPr>
          <a:xfrm>
            <a:off x="-4066568" y="5924081"/>
            <a:ext cx="11508058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BB732-7E79-8081-9439-FBCF546344B5}"/>
              </a:ext>
            </a:extLst>
          </p:cNvPr>
          <p:cNvSpPr txBox="1"/>
          <p:nvPr/>
        </p:nvSpPr>
        <p:spPr>
          <a:xfrm>
            <a:off x="-4141863" y="3823998"/>
            <a:ext cx="11686478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0A3ECC-89B3-F2F1-09A3-B4145AF5DFC7}"/>
              </a:ext>
            </a:extLst>
          </p:cNvPr>
          <p:cNvSpPr txBox="1"/>
          <p:nvPr/>
        </p:nvSpPr>
        <p:spPr>
          <a:xfrm>
            <a:off x="-4164165" y="7269594"/>
            <a:ext cx="11731082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88F09-2D18-5EB0-9680-03AC04EBB7E9}"/>
              </a:ext>
            </a:extLst>
          </p:cNvPr>
          <p:cNvSpPr txBox="1"/>
          <p:nvPr/>
        </p:nvSpPr>
        <p:spPr>
          <a:xfrm>
            <a:off x="-4191470" y="8468517"/>
            <a:ext cx="11731082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8B2C2-6EAD-728A-CABE-DB4A98709EBD}"/>
              </a:ext>
            </a:extLst>
          </p:cNvPr>
          <p:cNvSpPr txBox="1"/>
          <p:nvPr/>
        </p:nvSpPr>
        <p:spPr>
          <a:xfrm>
            <a:off x="-4229739" y="4935772"/>
            <a:ext cx="11742234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B3FC21-818E-0D11-E9FA-7A8715A794D7}"/>
              </a:ext>
            </a:extLst>
          </p:cNvPr>
          <p:cNvSpPr txBox="1"/>
          <p:nvPr/>
        </p:nvSpPr>
        <p:spPr>
          <a:xfrm>
            <a:off x="2158054" y="5952337"/>
            <a:ext cx="155546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Teacher Management</a:t>
            </a:r>
            <a:r>
              <a:rPr lang="en-US" sz="3200" dirty="0"/>
              <a:t> – Enable administrators to modify or delete teacher accounts.</a:t>
            </a:r>
            <a:endParaRPr lang="en-IN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5BDEC9-8BC9-DD74-2C53-00599CD9E20D}"/>
              </a:ext>
            </a:extLst>
          </p:cNvPr>
          <p:cNvSpPr txBox="1"/>
          <p:nvPr/>
        </p:nvSpPr>
        <p:spPr>
          <a:xfrm>
            <a:off x="2122742" y="7197654"/>
            <a:ext cx="160588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Student Management</a:t>
            </a:r>
            <a:r>
              <a:rPr lang="en-US" sz="3200" dirty="0"/>
              <a:t> – Enable administrators to modify or delete student </a:t>
            </a:r>
          </a:p>
          <a:p>
            <a:r>
              <a:rPr lang="en-US" sz="3200" dirty="0"/>
              <a:t>accounts.</a:t>
            </a:r>
            <a:endParaRPr lang="en-IN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AE500E-7AB0-3E52-54DF-F06D1F87B8E4}"/>
              </a:ext>
            </a:extLst>
          </p:cNvPr>
          <p:cNvSpPr txBox="1"/>
          <p:nvPr/>
        </p:nvSpPr>
        <p:spPr>
          <a:xfrm>
            <a:off x="2163630" y="8486724"/>
            <a:ext cx="13914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Report Generation</a:t>
            </a:r>
            <a:r>
              <a:rPr lang="en-US" sz="3200" dirty="0"/>
              <a:t> – Provide daily counts of student logins and results.</a:t>
            </a:r>
            <a:endParaRPr lang="en-IN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9157E39C-3E67-53E7-04D9-EF228BD5A07B}"/>
              </a:ext>
            </a:extLst>
          </p:cNvPr>
          <p:cNvSpPr/>
          <p:nvPr/>
        </p:nvSpPr>
        <p:spPr>
          <a:xfrm rot="-5400000">
            <a:off x="-841188" y="-2681722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F0D24E84-3353-CD66-530E-A86F87785EE6}"/>
              </a:ext>
            </a:extLst>
          </p:cNvPr>
          <p:cNvSpPr txBox="1"/>
          <p:nvPr/>
        </p:nvSpPr>
        <p:spPr>
          <a:xfrm>
            <a:off x="3422382" y="498380"/>
            <a:ext cx="14704027" cy="1481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59"/>
              </a:lnSpc>
            </a:pPr>
            <a:r>
              <a:rPr lang="en-US" sz="7200" b="1" dirty="0"/>
              <a:t>Module Description (Teacher)</a:t>
            </a:r>
            <a:endParaRPr lang="en-US" sz="66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01861E62-3FF2-2FEC-2430-C655EF4F97ED}"/>
              </a:ext>
            </a:extLst>
          </p:cNvPr>
          <p:cNvSpPr/>
          <p:nvPr/>
        </p:nvSpPr>
        <p:spPr>
          <a:xfrm rot="-5400000">
            <a:off x="11537309" y="3951950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1A95E2B2-26A3-C4B8-82C2-6D905EC22A4D}"/>
              </a:ext>
            </a:extLst>
          </p:cNvPr>
          <p:cNvSpPr/>
          <p:nvPr/>
        </p:nvSpPr>
        <p:spPr>
          <a:xfrm rot="18358751">
            <a:off x="14998987" y="7217527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486169A6-D538-35A1-46DA-68765E9F5EB5}"/>
              </a:ext>
            </a:extLst>
          </p:cNvPr>
          <p:cNvSpPr/>
          <p:nvPr/>
        </p:nvSpPr>
        <p:spPr>
          <a:xfrm rot="8553446">
            <a:off x="-1200713" y="-492028"/>
            <a:ext cx="4486062" cy="5293288"/>
          </a:xfrm>
          <a:custGeom>
            <a:avLst/>
            <a:gdLst/>
            <a:ahLst/>
            <a:cxnLst/>
            <a:rect l="l" t="t" r="r" b="b"/>
            <a:pathLst>
              <a:path w="4486062" h="5293288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9F33158-4444-7228-EB54-45D1912BB594}"/>
              </a:ext>
            </a:extLst>
          </p:cNvPr>
          <p:cNvSpPr/>
          <p:nvPr/>
        </p:nvSpPr>
        <p:spPr>
          <a:xfrm>
            <a:off x="3422382" y="2485005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2B2DAF0-9F41-EA59-82C0-F06872E07A4A}"/>
              </a:ext>
            </a:extLst>
          </p:cNvPr>
          <p:cNvSpPr/>
          <p:nvPr/>
        </p:nvSpPr>
        <p:spPr>
          <a:xfrm>
            <a:off x="1288538" y="3701245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4000" dirty="0">
                <a:latin typeface="Brittany" panose="020B0604020202020204" charset="0"/>
              </a:rPr>
              <a:t> </a:t>
            </a:r>
            <a:endParaRPr lang="en-US" sz="40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  <a:p>
            <a:endParaRPr lang="en-IN" sz="4000" dirty="0">
              <a:latin typeface="Brittany" panose="020B060402020202020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3FACCE2-C25B-6F8E-DBFF-F3AE550941A3}"/>
              </a:ext>
            </a:extLst>
          </p:cNvPr>
          <p:cNvSpPr/>
          <p:nvPr/>
        </p:nvSpPr>
        <p:spPr>
          <a:xfrm>
            <a:off x="1307939" y="4796369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EB766E0D-2A54-E38F-9DDF-08DFF891DABD}"/>
              </a:ext>
            </a:extLst>
          </p:cNvPr>
          <p:cNvSpPr/>
          <p:nvPr/>
        </p:nvSpPr>
        <p:spPr>
          <a:xfrm>
            <a:off x="1333142" y="5937249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EFD256B-3E77-CB77-B5C7-06E6A929029A}"/>
              </a:ext>
            </a:extLst>
          </p:cNvPr>
          <p:cNvSpPr/>
          <p:nvPr/>
        </p:nvSpPr>
        <p:spPr>
          <a:xfrm>
            <a:off x="1319227" y="713617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35C22-D7EA-6938-7B34-5844FCC6E885}"/>
              </a:ext>
            </a:extLst>
          </p:cNvPr>
          <p:cNvSpPr txBox="1"/>
          <p:nvPr/>
        </p:nvSpPr>
        <p:spPr>
          <a:xfrm>
            <a:off x="-1642947" y="2620996"/>
            <a:ext cx="10805532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6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2ED93-4F0D-ECEB-2C35-9CE6A154E85B}"/>
              </a:ext>
            </a:extLst>
          </p:cNvPr>
          <p:cNvSpPr txBox="1"/>
          <p:nvPr/>
        </p:nvSpPr>
        <p:spPr>
          <a:xfrm>
            <a:off x="-4066568" y="5924081"/>
            <a:ext cx="11508058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C8EBAD-7111-46D7-7D15-F86A5BF3EAAE}"/>
              </a:ext>
            </a:extLst>
          </p:cNvPr>
          <p:cNvSpPr txBox="1"/>
          <p:nvPr/>
        </p:nvSpPr>
        <p:spPr>
          <a:xfrm>
            <a:off x="-4141863" y="3823998"/>
            <a:ext cx="11686478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F68CD1-7683-1100-F239-800D6A07937F}"/>
              </a:ext>
            </a:extLst>
          </p:cNvPr>
          <p:cNvSpPr txBox="1"/>
          <p:nvPr/>
        </p:nvSpPr>
        <p:spPr>
          <a:xfrm>
            <a:off x="2094494" y="3776638"/>
            <a:ext cx="189899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latin typeface="Arial" panose="020B0604020202020204" pitchFamily="34" charset="0"/>
              </a:rPr>
              <a:t>Question management </a:t>
            </a:r>
            <a:r>
              <a:rPr lang="en-US" altLang="en-US" sz="3200" dirty="0">
                <a:latin typeface="Arial" panose="020B0604020202020204" pitchFamily="34" charset="0"/>
              </a:rPr>
              <a:t>– Allows teachers to create, modify, and delete quiz questions</a:t>
            </a:r>
            <a:r>
              <a:rPr lang="en-US" altLang="en-US" sz="2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7F6AD5-0477-FF98-4D22-428F1DA14EF5}"/>
              </a:ext>
            </a:extLst>
          </p:cNvPr>
          <p:cNvSpPr txBox="1"/>
          <p:nvPr/>
        </p:nvSpPr>
        <p:spPr>
          <a:xfrm>
            <a:off x="-4164165" y="7272317"/>
            <a:ext cx="11731082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74A71-FFFE-2D16-BDA5-890C3A4CF8A5}"/>
              </a:ext>
            </a:extLst>
          </p:cNvPr>
          <p:cNvSpPr txBox="1"/>
          <p:nvPr/>
        </p:nvSpPr>
        <p:spPr>
          <a:xfrm>
            <a:off x="-4229739" y="4935772"/>
            <a:ext cx="11742234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3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676BEDBE-4254-32ED-17A6-A29598936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494" y="7136172"/>
            <a:ext cx="13475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latin typeface="Arial" panose="020B0604020202020204" pitchFamily="34" charset="0"/>
              </a:rPr>
              <a:t>View students results </a:t>
            </a:r>
            <a:r>
              <a:rPr lang="en-US" altLang="en-US" sz="3200" dirty="0">
                <a:latin typeface="Arial" panose="020B0604020202020204" pitchFamily="34" charset="0"/>
              </a:rPr>
              <a:t>– Enables teachers to view results of all students.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24370E-0480-A7A5-9111-0024B8F33CD0}"/>
              </a:ext>
            </a:extLst>
          </p:cNvPr>
          <p:cNvSpPr txBox="1"/>
          <p:nvPr/>
        </p:nvSpPr>
        <p:spPr>
          <a:xfrm>
            <a:off x="4424652" y="2517004"/>
            <a:ext cx="15326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Teacher login</a:t>
            </a:r>
            <a:r>
              <a:rPr lang="en-US" sz="3600" dirty="0"/>
              <a:t> – Provides secure access to teacher-specific functions</a:t>
            </a:r>
            <a:r>
              <a:rPr lang="en-US" sz="3200" dirty="0"/>
              <a:t>.</a:t>
            </a:r>
            <a:endParaRPr lang="en-IN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CD9B74-78CF-E6D4-2D39-79C38E09204F}"/>
              </a:ext>
            </a:extLst>
          </p:cNvPr>
          <p:cNvSpPr txBox="1"/>
          <p:nvPr/>
        </p:nvSpPr>
        <p:spPr>
          <a:xfrm>
            <a:off x="2094494" y="4866717"/>
            <a:ext cx="12641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Profile management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Enables teachers to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customise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their profile.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C5D2DB-26AF-5C69-3FCC-E7F8DBD741CE}"/>
              </a:ext>
            </a:extLst>
          </p:cNvPr>
          <p:cNvSpPr txBox="1"/>
          <p:nvPr/>
        </p:nvSpPr>
        <p:spPr>
          <a:xfrm>
            <a:off x="2094494" y="5989484"/>
            <a:ext cx="14986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 students details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Allows teachers to view information of all students.</a:t>
            </a:r>
          </a:p>
        </p:txBody>
      </p:sp>
    </p:spTree>
    <p:extLst>
      <p:ext uri="{BB962C8B-B14F-4D97-AF65-F5344CB8AC3E}">
        <p14:creationId xmlns:p14="http://schemas.microsoft.com/office/powerpoint/2010/main" val="367055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E3921730-54FF-3E01-B775-8E123BDF90FE}"/>
              </a:ext>
            </a:extLst>
          </p:cNvPr>
          <p:cNvSpPr/>
          <p:nvPr/>
        </p:nvSpPr>
        <p:spPr>
          <a:xfrm rot="-5400000">
            <a:off x="-841188" y="-2681722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B313FC8-AB41-9CC6-53BD-8C2095EA97F2}"/>
              </a:ext>
            </a:extLst>
          </p:cNvPr>
          <p:cNvSpPr txBox="1"/>
          <p:nvPr/>
        </p:nvSpPr>
        <p:spPr>
          <a:xfrm>
            <a:off x="3422382" y="498380"/>
            <a:ext cx="14704027" cy="1481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59"/>
              </a:lnSpc>
            </a:pPr>
            <a:r>
              <a:rPr lang="en-US" sz="7200" b="1" dirty="0"/>
              <a:t>Module Description (</a:t>
            </a:r>
            <a:r>
              <a:rPr lang="en-US" altLang="en-US" sz="7200" b="1" dirty="0">
                <a:latin typeface="Arial" panose="020B0604020202020204" pitchFamily="34" charset="0"/>
              </a:rPr>
              <a:t>Student</a:t>
            </a:r>
            <a:r>
              <a:rPr lang="en-US" sz="7200" b="1" dirty="0"/>
              <a:t>)</a:t>
            </a:r>
            <a:endParaRPr lang="en-US" sz="66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A7DE96B-FB2D-5FA9-EE7F-5E438A0293F3}"/>
              </a:ext>
            </a:extLst>
          </p:cNvPr>
          <p:cNvSpPr/>
          <p:nvPr/>
        </p:nvSpPr>
        <p:spPr>
          <a:xfrm rot="-5400000">
            <a:off x="11537309" y="3951950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83893CAC-5D8E-2559-574B-4220F04B3E7A}"/>
              </a:ext>
            </a:extLst>
          </p:cNvPr>
          <p:cNvSpPr/>
          <p:nvPr/>
        </p:nvSpPr>
        <p:spPr>
          <a:xfrm rot="18358751">
            <a:off x="14998987" y="7217527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06609E0-F9AC-6DD6-0F46-22A66642766A}"/>
              </a:ext>
            </a:extLst>
          </p:cNvPr>
          <p:cNvSpPr/>
          <p:nvPr/>
        </p:nvSpPr>
        <p:spPr>
          <a:xfrm rot="8553446">
            <a:off x="-1200713" y="-492028"/>
            <a:ext cx="4486062" cy="5293288"/>
          </a:xfrm>
          <a:custGeom>
            <a:avLst/>
            <a:gdLst/>
            <a:ahLst/>
            <a:cxnLst/>
            <a:rect l="l" t="t" r="r" b="b"/>
            <a:pathLst>
              <a:path w="4486062" h="5293288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28F55F9-9AF1-120A-BF16-E98BDB849865}"/>
              </a:ext>
            </a:extLst>
          </p:cNvPr>
          <p:cNvSpPr/>
          <p:nvPr/>
        </p:nvSpPr>
        <p:spPr>
          <a:xfrm>
            <a:off x="3422382" y="2485005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89AB28B-97DD-4763-A373-877B93987687}"/>
              </a:ext>
            </a:extLst>
          </p:cNvPr>
          <p:cNvSpPr/>
          <p:nvPr/>
        </p:nvSpPr>
        <p:spPr>
          <a:xfrm>
            <a:off x="1288538" y="3701245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4000" dirty="0">
                <a:latin typeface="Brittany" panose="020B0604020202020204" charset="0"/>
              </a:rPr>
              <a:t> </a:t>
            </a:r>
            <a:endParaRPr lang="en-US" sz="40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  <a:p>
            <a:endParaRPr lang="en-IN" sz="4000" dirty="0">
              <a:latin typeface="Brittany" panose="020B060402020202020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2DD520F-6EB8-7B07-FB27-F15C92BE6028}"/>
              </a:ext>
            </a:extLst>
          </p:cNvPr>
          <p:cNvSpPr/>
          <p:nvPr/>
        </p:nvSpPr>
        <p:spPr>
          <a:xfrm>
            <a:off x="1307939" y="4796369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1698FBA-AF88-1309-8DA8-035257E8D3D1}"/>
              </a:ext>
            </a:extLst>
          </p:cNvPr>
          <p:cNvSpPr/>
          <p:nvPr/>
        </p:nvSpPr>
        <p:spPr>
          <a:xfrm>
            <a:off x="1333142" y="5937249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67767FF-1F46-2FA7-B2ED-A6DB91BB9D74}"/>
              </a:ext>
            </a:extLst>
          </p:cNvPr>
          <p:cNvSpPr/>
          <p:nvPr/>
        </p:nvSpPr>
        <p:spPr>
          <a:xfrm>
            <a:off x="1319227" y="713617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992E-B93F-1659-6C89-926B031FD965}"/>
              </a:ext>
            </a:extLst>
          </p:cNvPr>
          <p:cNvSpPr txBox="1"/>
          <p:nvPr/>
        </p:nvSpPr>
        <p:spPr>
          <a:xfrm>
            <a:off x="-1642947" y="2620996"/>
            <a:ext cx="10805532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6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462F0-5666-5E14-FD3F-CAEBCBEE0453}"/>
              </a:ext>
            </a:extLst>
          </p:cNvPr>
          <p:cNvSpPr txBox="1"/>
          <p:nvPr/>
        </p:nvSpPr>
        <p:spPr>
          <a:xfrm>
            <a:off x="-4066568" y="5924081"/>
            <a:ext cx="11508058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76525-3801-DC07-521A-16CAA7F4B66E}"/>
              </a:ext>
            </a:extLst>
          </p:cNvPr>
          <p:cNvSpPr txBox="1"/>
          <p:nvPr/>
        </p:nvSpPr>
        <p:spPr>
          <a:xfrm>
            <a:off x="-4141863" y="3823998"/>
            <a:ext cx="11686478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0B766B-5EEA-D395-0B0C-B29EB48F9DAF}"/>
              </a:ext>
            </a:extLst>
          </p:cNvPr>
          <p:cNvSpPr txBox="1"/>
          <p:nvPr/>
        </p:nvSpPr>
        <p:spPr>
          <a:xfrm>
            <a:off x="-4164165" y="7272317"/>
            <a:ext cx="11731082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8C420-C73C-0F92-8D79-0B5B35AAC800}"/>
              </a:ext>
            </a:extLst>
          </p:cNvPr>
          <p:cNvSpPr txBox="1"/>
          <p:nvPr/>
        </p:nvSpPr>
        <p:spPr>
          <a:xfrm>
            <a:off x="-4229739" y="4935772"/>
            <a:ext cx="11742234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DD83C-86CB-5982-68C8-368E114E1FAA}"/>
              </a:ext>
            </a:extLst>
          </p:cNvPr>
          <p:cNvSpPr txBox="1"/>
          <p:nvPr/>
        </p:nvSpPr>
        <p:spPr>
          <a:xfrm>
            <a:off x="2094494" y="4866717"/>
            <a:ext cx="12641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latin typeface="Arial" panose="020B0604020202020204" pitchFamily="34" charset="0"/>
              </a:rPr>
              <a:t> Department selection</a:t>
            </a:r>
            <a:r>
              <a:rPr lang="en-US" altLang="en-US" sz="3200" dirty="0">
                <a:latin typeface="Arial" panose="020B0604020202020204" pitchFamily="34" charset="0"/>
              </a:rPr>
              <a:t> – Allows students to select department.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A7FD38-8C63-3E8B-49AE-446F48475FDB}"/>
              </a:ext>
            </a:extLst>
          </p:cNvPr>
          <p:cNvSpPr txBox="1"/>
          <p:nvPr/>
        </p:nvSpPr>
        <p:spPr>
          <a:xfrm>
            <a:off x="2094494" y="5989484"/>
            <a:ext cx="14986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latin typeface="Arial" panose="020B0604020202020204" pitchFamily="34" charset="0"/>
              </a:rPr>
              <a:t> Subject selection</a:t>
            </a:r>
            <a:r>
              <a:rPr lang="en-US" altLang="en-US" sz="3200" dirty="0">
                <a:latin typeface="Arial" panose="020B0604020202020204" pitchFamily="34" charset="0"/>
              </a:rPr>
              <a:t> – Allows students to select subject.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3CDCCB21-DE3C-042E-A731-B54B8198D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774" y="3714541"/>
            <a:ext cx="112580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 Login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Access quiz with username and password.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4E76E-15A7-F555-EE5C-AA3E319BFE9B}"/>
              </a:ext>
            </a:extLst>
          </p:cNvPr>
          <p:cNvSpPr txBox="1"/>
          <p:nvPr/>
        </p:nvSpPr>
        <p:spPr>
          <a:xfrm>
            <a:off x="4427962" y="2620996"/>
            <a:ext cx="12653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 Registration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Add details to register for quiz.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94AFAE95-1DBC-CA34-32B7-C1B9DD915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774" y="8286841"/>
            <a:ext cx="10367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latin typeface="Arial" panose="020B0604020202020204" pitchFamily="34" charset="0"/>
              </a:rPr>
              <a:t>View result</a:t>
            </a:r>
            <a:r>
              <a:rPr lang="en-US" altLang="en-US" sz="3200" dirty="0">
                <a:latin typeface="Arial" panose="020B0604020202020204" pitchFamily="34" charset="0"/>
              </a:rPr>
              <a:t> – Allows students to view their quiz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C5EBDB-3D48-C412-F3B1-987A589D2870}"/>
              </a:ext>
            </a:extLst>
          </p:cNvPr>
          <p:cNvSpPr txBox="1"/>
          <p:nvPr/>
        </p:nvSpPr>
        <p:spPr>
          <a:xfrm>
            <a:off x="2141266" y="7206347"/>
            <a:ext cx="15540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Start/End test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Students can start their test and end within a time limit</a:t>
            </a:r>
            <a:endParaRPr lang="en-IN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FAED98-58E2-DFAB-4FFD-160038E8628C}"/>
              </a:ext>
            </a:extLst>
          </p:cNvPr>
          <p:cNvSpPr txBox="1"/>
          <p:nvPr/>
        </p:nvSpPr>
        <p:spPr>
          <a:xfrm>
            <a:off x="-4090967" y="8363456"/>
            <a:ext cx="11731082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24"/>
              </a:lnSpc>
            </a:pPr>
            <a:endParaRPr lang="en-US" sz="4000" dirty="0">
              <a:solidFill>
                <a:srgbClr val="000000"/>
              </a:solidFill>
              <a:latin typeface="Brittany"/>
              <a:ea typeface="Brittany"/>
              <a:cs typeface="Brittany"/>
              <a:sym typeface="Brittany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26298A59-59BF-6D8E-DEFB-C80C848F1D9D}"/>
              </a:ext>
            </a:extLst>
          </p:cNvPr>
          <p:cNvSpPr/>
          <p:nvPr/>
        </p:nvSpPr>
        <p:spPr>
          <a:xfrm>
            <a:off x="1332845" y="8152861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4224"/>
              </a:lnSpc>
            </a:pPr>
            <a:r>
              <a:rPr lang="en-US" sz="4000" dirty="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8496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26772" y="-4642446"/>
            <a:ext cx="9003647" cy="12049363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pPr algn="ctr"/>
            <a:r>
              <a:rPr lang="en-US"/>
              <a:t>Input Data</a:t>
            </a:r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5400000">
            <a:off x="8335193" y="2828107"/>
            <a:ext cx="6288377" cy="5280363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436830" y="4502632"/>
            <a:ext cx="6288376" cy="5280363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23767" y="-1110581"/>
            <a:ext cx="4570033" cy="7407435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074" y="5619937"/>
            <a:ext cx="4570033" cy="7407435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04412">
            <a:off x="-1570743" y="5556271"/>
            <a:ext cx="5302112" cy="5270173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ED2A3E1-2A9A-35DB-5874-1F62885E69CB}"/>
              </a:ext>
            </a:extLst>
          </p:cNvPr>
          <p:cNvSpPr/>
          <p:nvPr/>
        </p:nvSpPr>
        <p:spPr>
          <a:xfrm>
            <a:off x="5383339" y="314954"/>
            <a:ext cx="2068667" cy="1118525"/>
          </a:xfrm>
          <a:prstGeom prst="rec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Admin Login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6F0116-48E8-CC3F-9847-D307E462B449}"/>
              </a:ext>
            </a:extLst>
          </p:cNvPr>
          <p:cNvSpPr/>
          <p:nvPr/>
        </p:nvSpPr>
        <p:spPr>
          <a:xfrm>
            <a:off x="7682358" y="316514"/>
            <a:ext cx="2031518" cy="1166513"/>
          </a:xfrm>
          <a:prstGeom prst="rec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Teacher Login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E2D3AF-E6C8-6353-0D75-7612A7F47A43}"/>
              </a:ext>
            </a:extLst>
          </p:cNvPr>
          <p:cNvSpPr/>
          <p:nvPr/>
        </p:nvSpPr>
        <p:spPr>
          <a:xfrm>
            <a:off x="9917952" y="299660"/>
            <a:ext cx="2031518" cy="1187178"/>
          </a:xfrm>
          <a:prstGeom prst="rec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Department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Management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31F514F-A0D9-17C0-1059-4BEE31ED6A4D}"/>
              </a:ext>
            </a:extLst>
          </p:cNvPr>
          <p:cNvSpPr/>
          <p:nvPr/>
        </p:nvSpPr>
        <p:spPr>
          <a:xfrm>
            <a:off x="12300315" y="320528"/>
            <a:ext cx="1918485" cy="1186213"/>
          </a:xfrm>
          <a:prstGeom prst="rec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Subject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Management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8F1DE3-3C3C-63A1-2732-E826CB60BA94}"/>
              </a:ext>
            </a:extLst>
          </p:cNvPr>
          <p:cNvSpPr/>
          <p:nvPr/>
        </p:nvSpPr>
        <p:spPr>
          <a:xfrm>
            <a:off x="14753572" y="359816"/>
            <a:ext cx="1918485" cy="1139659"/>
          </a:xfrm>
          <a:prstGeom prst="rec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Student Registration/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Login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0F2FDB2A-B716-3A9A-4C54-40F3C6D84D2C}"/>
              </a:ext>
            </a:extLst>
          </p:cNvPr>
          <p:cNvSpPr/>
          <p:nvPr/>
        </p:nvSpPr>
        <p:spPr>
          <a:xfrm>
            <a:off x="5383421" y="2371271"/>
            <a:ext cx="2114182" cy="1362830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Admin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63" name="Flowchart: Magnetic Disk 62">
            <a:extLst>
              <a:ext uri="{FF2B5EF4-FFF2-40B4-BE49-F238E27FC236}">
                <a16:creationId xmlns:a16="http://schemas.microsoft.com/office/drawing/2014/main" id="{44217278-2CDE-46F9-09C1-24641AD9DFD6}"/>
              </a:ext>
            </a:extLst>
          </p:cNvPr>
          <p:cNvSpPr/>
          <p:nvPr/>
        </p:nvSpPr>
        <p:spPr>
          <a:xfrm>
            <a:off x="7678506" y="2404326"/>
            <a:ext cx="1954820" cy="1470107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teachers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64" name="Flowchart: Magnetic Disk 63">
            <a:extLst>
              <a:ext uri="{FF2B5EF4-FFF2-40B4-BE49-F238E27FC236}">
                <a16:creationId xmlns:a16="http://schemas.microsoft.com/office/drawing/2014/main" id="{39E7E052-7207-287E-ECB1-D73DE6324BED}"/>
              </a:ext>
            </a:extLst>
          </p:cNvPr>
          <p:cNvSpPr/>
          <p:nvPr/>
        </p:nvSpPr>
        <p:spPr>
          <a:xfrm>
            <a:off x="10041557" y="2234746"/>
            <a:ext cx="1966187" cy="1557524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departments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65" name="Flowchart: Magnetic Disk 64">
            <a:extLst>
              <a:ext uri="{FF2B5EF4-FFF2-40B4-BE49-F238E27FC236}">
                <a16:creationId xmlns:a16="http://schemas.microsoft.com/office/drawing/2014/main" id="{BDE45CFC-6C98-F0D5-93B5-CA39696FA2F5}"/>
              </a:ext>
            </a:extLst>
          </p:cNvPr>
          <p:cNvSpPr/>
          <p:nvPr/>
        </p:nvSpPr>
        <p:spPr>
          <a:xfrm>
            <a:off x="12410814" y="2275108"/>
            <a:ext cx="2089621" cy="1605743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subject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258101F1-BA80-DE70-AEFF-0C8A474AC513}"/>
              </a:ext>
            </a:extLst>
          </p:cNvPr>
          <p:cNvSpPr/>
          <p:nvPr/>
        </p:nvSpPr>
        <p:spPr>
          <a:xfrm>
            <a:off x="14686930" y="2194695"/>
            <a:ext cx="2236444" cy="1626208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ptos (Body)"/>
              </a:rPr>
              <a:t>U</a:t>
            </a:r>
            <a:r>
              <a:rPr lang="en-IN" sz="2400" b="1" dirty="0" err="1">
                <a:solidFill>
                  <a:schemeClr val="tx1"/>
                </a:solidFill>
                <a:latin typeface="Aptos (Body)"/>
              </a:rPr>
              <a:t>sers</a:t>
            </a:r>
            <a:endParaRPr lang="en-IN" sz="2400" b="1" i="0" dirty="0">
              <a:solidFill>
                <a:schemeClr val="tx1"/>
              </a:solidFill>
              <a:effectLst/>
              <a:latin typeface="Aptos (Body)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1607D1F-EEB5-184F-7F1B-FA70ACA02DD3}"/>
              </a:ext>
            </a:extLst>
          </p:cNvPr>
          <p:cNvSpPr/>
          <p:nvPr/>
        </p:nvSpPr>
        <p:spPr>
          <a:xfrm>
            <a:off x="7191689" y="4354555"/>
            <a:ext cx="6379589" cy="105617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Quiz System</a:t>
            </a:r>
            <a:endParaRPr lang="en-IN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0" name="Flowchart: Magnetic Disk 69">
            <a:extLst>
              <a:ext uri="{FF2B5EF4-FFF2-40B4-BE49-F238E27FC236}">
                <a16:creationId xmlns:a16="http://schemas.microsoft.com/office/drawing/2014/main" id="{A3E8CC1C-21C2-5632-91D7-1963773F4FC7}"/>
              </a:ext>
            </a:extLst>
          </p:cNvPr>
          <p:cNvSpPr/>
          <p:nvPr/>
        </p:nvSpPr>
        <p:spPr>
          <a:xfrm>
            <a:off x="6688920" y="5919248"/>
            <a:ext cx="1941545" cy="1524766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Question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71" name="Flowchart: Magnetic Disk 70">
            <a:extLst>
              <a:ext uri="{FF2B5EF4-FFF2-40B4-BE49-F238E27FC236}">
                <a16:creationId xmlns:a16="http://schemas.microsoft.com/office/drawing/2014/main" id="{B1FACADF-30DB-A20A-E539-138C9843E121}"/>
              </a:ext>
            </a:extLst>
          </p:cNvPr>
          <p:cNvSpPr/>
          <p:nvPr/>
        </p:nvSpPr>
        <p:spPr>
          <a:xfrm>
            <a:off x="8834122" y="5863094"/>
            <a:ext cx="1941545" cy="152476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Answer_info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72" name="Flowchart: Magnetic Disk 71">
            <a:extLst>
              <a:ext uri="{FF2B5EF4-FFF2-40B4-BE49-F238E27FC236}">
                <a16:creationId xmlns:a16="http://schemas.microsoft.com/office/drawing/2014/main" id="{5E113B20-EE0C-2266-63F6-4266BA23CE13}"/>
              </a:ext>
            </a:extLst>
          </p:cNvPr>
          <p:cNvSpPr/>
          <p:nvPr/>
        </p:nvSpPr>
        <p:spPr>
          <a:xfrm>
            <a:off x="13837161" y="6015878"/>
            <a:ext cx="2047039" cy="1376654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Result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92302D-3E8E-6C77-419B-E884A6BF1091}"/>
              </a:ext>
            </a:extLst>
          </p:cNvPr>
          <p:cNvSpPr/>
          <p:nvPr/>
        </p:nvSpPr>
        <p:spPr>
          <a:xfrm>
            <a:off x="6604641" y="7742060"/>
            <a:ext cx="2112955" cy="1132615"/>
          </a:xfrm>
          <a:prstGeom prst="rec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Question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Management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1C308C-BEC3-1DED-C806-8E2E447A07A2}"/>
              </a:ext>
            </a:extLst>
          </p:cNvPr>
          <p:cNvSpPr/>
          <p:nvPr/>
        </p:nvSpPr>
        <p:spPr>
          <a:xfrm>
            <a:off x="8938884" y="7703911"/>
            <a:ext cx="2085759" cy="1167844"/>
          </a:xfrm>
          <a:prstGeom prst="rec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Answer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Management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75" name="Flowchart: Document 74">
            <a:extLst>
              <a:ext uri="{FF2B5EF4-FFF2-40B4-BE49-F238E27FC236}">
                <a16:creationId xmlns:a16="http://schemas.microsoft.com/office/drawing/2014/main" id="{B17690B0-2B87-2B9C-1BCE-ACA47CC3DB20}"/>
              </a:ext>
            </a:extLst>
          </p:cNvPr>
          <p:cNvSpPr/>
          <p:nvPr/>
        </p:nvSpPr>
        <p:spPr>
          <a:xfrm>
            <a:off x="13949877" y="7962900"/>
            <a:ext cx="2171758" cy="1146833"/>
          </a:xfrm>
          <a:prstGeom prst="flowChartDocumen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Marks</a:t>
            </a:r>
            <a:endParaRPr lang="en-IN" sz="2400" b="1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23ACC55-6099-90A5-85EB-A005B05D4B56}"/>
              </a:ext>
            </a:extLst>
          </p:cNvPr>
          <p:cNvCxnSpPr>
            <a:cxnSpLocks/>
          </p:cNvCxnSpPr>
          <p:nvPr/>
        </p:nvCxnSpPr>
        <p:spPr>
          <a:xfrm>
            <a:off x="8675748" y="1506741"/>
            <a:ext cx="0" cy="89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06DD8A-7588-C191-8286-528ED0DEEB04}"/>
              </a:ext>
            </a:extLst>
          </p:cNvPr>
          <p:cNvCxnSpPr>
            <a:cxnSpLocks/>
          </p:cNvCxnSpPr>
          <p:nvPr/>
        </p:nvCxnSpPr>
        <p:spPr>
          <a:xfrm>
            <a:off x="10976672" y="1535830"/>
            <a:ext cx="1" cy="71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79A205D-5C38-F340-A52A-20F8A7F0AA65}"/>
              </a:ext>
            </a:extLst>
          </p:cNvPr>
          <p:cNvCxnSpPr>
            <a:cxnSpLocks/>
          </p:cNvCxnSpPr>
          <p:nvPr/>
        </p:nvCxnSpPr>
        <p:spPr>
          <a:xfrm>
            <a:off x="13376564" y="1550503"/>
            <a:ext cx="0" cy="712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A6B9C19-368B-DD93-1335-4DF284C94AAD}"/>
              </a:ext>
            </a:extLst>
          </p:cNvPr>
          <p:cNvCxnSpPr>
            <a:cxnSpLocks/>
          </p:cNvCxnSpPr>
          <p:nvPr/>
        </p:nvCxnSpPr>
        <p:spPr>
          <a:xfrm>
            <a:off x="15849600" y="1499475"/>
            <a:ext cx="0" cy="674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FB89C25-FE95-C897-AB71-4DE0313C9A26}"/>
              </a:ext>
            </a:extLst>
          </p:cNvPr>
          <p:cNvCxnSpPr>
            <a:cxnSpLocks/>
          </p:cNvCxnSpPr>
          <p:nvPr/>
        </p:nvCxnSpPr>
        <p:spPr>
          <a:xfrm flipV="1">
            <a:off x="6292634" y="3773361"/>
            <a:ext cx="0" cy="2855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5B0D10-7058-832E-5A32-2A3C993B3943}"/>
              </a:ext>
            </a:extLst>
          </p:cNvPr>
          <p:cNvCxnSpPr>
            <a:cxnSpLocks/>
          </p:cNvCxnSpPr>
          <p:nvPr/>
        </p:nvCxnSpPr>
        <p:spPr>
          <a:xfrm>
            <a:off x="6273303" y="4061867"/>
            <a:ext cx="13338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E573A64-AA00-589E-403F-10B4A96F769E}"/>
              </a:ext>
            </a:extLst>
          </p:cNvPr>
          <p:cNvCxnSpPr>
            <a:cxnSpLocks/>
          </p:cNvCxnSpPr>
          <p:nvPr/>
        </p:nvCxnSpPr>
        <p:spPr>
          <a:xfrm>
            <a:off x="7613779" y="4052002"/>
            <a:ext cx="2516" cy="302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F772D0C-AE3A-ECA5-E541-D39E53E0F9E9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8655916" y="3874433"/>
            <a:ext cx="0" cy="480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CF76E4D-EE9D-5126-EEDB-826B731B851A}"/>
              </a:ext>
            </a:extLst>
          </p:cNvPr>
          <p:cNvCxnSpPr>
            <a:cxnSpLocks/>
            <a:stCxn id="64" idx="3"/>
          </p:cNvCxnSpPr>
          <p:nvPr/>
        </p:nvCxnSpPr>
        <p:spPr>
          <a:xfrm flipH="1">
            <a:off x="11024650" y="3792270"/>
            <a:ext cx="1" cy="562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242C8A9-2178-71BE-8ED1-E6343964FD2D}"/>
              </a:ext>
            </a:extLst>
          </p:cNvPr>
          <p:cNvCxnSpPr>
            <a:cxnSpLocks/>
          </p:cNvCxnSpPr>
          <p:nvPr/>
        </p:nvCxnSpPr>
        <p:spPr>
          <a:xfrm>
            <a:off x="13131055" y="3891565"/>
            <a:ext cx="0" cy="462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E4AD7CE-4D68-A4ED-2BC3-E769C174CBC5}"/>
              </a:ext>
            </a:extLst>
          </p:cNvPr>
          <p:cNvCxnSpPr>
            <a:cxnSpLocks/>
          </p:cNvCxnSpPr>
          <p:nvPr/>
        </p:nvCxnSpPr>
        <p:spPr>
          <a:xfrm flipV="1">
            <a:off x="15999530" y="3874433"/>
            <a:ext cx="0" cy="1844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421CA37-C895-FD0E-7F57-FC4CF274BD80}"/>
              </a:ext>
            </a:extLst>
          </p:cNvPr>
          <p:cNvCxnSpPr>
            <a:cxnSpLocks/>
          </p:cNvCxnSpPr>
          <p:nvPr/>
        </p:nvCxnSpPr>
        <p:spPr>
          <a:xfrm flipV="1">
            <a:off x="13434500" y="4071626"/>
            <a:ext cx="2607611" cy="236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D69E18-22DF-9250-DFBB-48CF5F4E56EF}"/>
              </a:ext>
            </a:extLst>
          </p:cNvPr>
          <p:cNvCxnSpPr>
            <a:cxnSpLocks/>
          </p:cNvCxnSpPr>
          <p:nvPr/>
        </p:nvCxnSpPr>
        <p:spPr>
          <a:xfrm>
            <a:off x="13455624" y="4081513"/>
            <a:ext cx="0" cy="258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868FBB-65EF-3D05-521E-4430A4802D59}"/>
              </a:ext>
            </a:extLst>
          </p:cNvPr>
          <p:cNvCxnSpPr>
            <a:cxnSpLocks/>
          </p:cNvCxnSpPr>
          <p:nvPr/>
        </p:nvCxnSpPr>
        <p:spPr>
          <a:xfrm flipV="1">
            <a:off x="7678506" y="5393359"/>
            <a:ext cx="0" cy="529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683AF3F-4264-9535-FF3B-CE2DF9905B44}"/>
              </a:ext>
            </a:extLst>
          </p:cNvPr>
          <p:cNvCxnSpPr>
            <a:cxnSpLocks/>
            <a:stCxn id="71" idx="1"/>
          </p:cNvCxnSpPr>
          <p:nvPr/>
        </p:nvCxnSpPr>
        <p:spPr>
          <a:xfrm flipH="1" flipV="1">
            <a:off x="9799999" y="5402434"/>
            <a:ext cx="4896" cy="460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54DD57-7FD4-6830-C981-140442F3670E}"/>
              </a:ext>
            </a:extLst>
          </p:cNvPr>
          <p:cNvCxnSpPr>
            <a:cxnSpLocks/>
          </p:cNvCxnSpPr>
          <p:nvPr/>
        </p:nvCxnSpPr>
        <p:spPr>
          <a:xfrm flipV="1">
            <a:off x="13089829" y="5393359"/>
            <a:ext cx="0" cy="391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D7E2E26-AE5A-3330-832B-A9B2A44F713C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13571278" y="4878451"/>
            <a:ext cx="1621956" cy="4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1E0A399-6DB9-055C-7145-29D97881C51A}"/>
              </a:ext>
            </a:extLst>
          </p:cNvPr>
          <p:cNvCxnSpPr>
            <a:cxnSpLocks/>
          </p:cNvCxnSpPr>
          <p:nvPr/>
        </p:nvCxnSpPr>
        <p:spPr>
          <a:xfrm>
            <a:off x="6601214" y="4955252"/>
            <a:ext cx="59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CC36F44-225C-175C-49DC-6780AA493840}"/>
              </a:ext>
            </a:extLst>
          </p:cNvPr>
          <p:cNvCxnSpPr>
            <a:cxnSpLocks/>
          </p:cNvCxnSpPr>
          <p:nvPr/>
        </p:nvCxnSpPr>
        <p:spPr>
          <a:xfrm flipV="1">
            <a:off x="7678506" y="7444014"/>
            <a:ext cx="0" cy="317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CC8AF03-1E79-8A2F-582B-246F14DE014C}"/>
              </a:ext>
            </a:extLst>
          </p:cNvPr>
          <p:cNvCxnSpPr>
            <a:cxnSpLocks/>
            <a:stCxn id="72" idx="3"/>
          </p:cNvCxnSpPr>
          <p:nvPr/>
        </p:nvCxnSpPr>
        <p:spPr>
          <a:xfrm flipH="1">
            <a:off x="14860680" y="7392532"/>
            <a:ext cx="1" cy="570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07C85680-B9E9-D6BC-D59D-D3C7278240DE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6417673" y="1433479"/>
            <a:ext cx="0" cy="946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088B863-94AA-0136-42F9-20A7770371A1}"/>
              </a:ext>
            </a:extLst>
          </p:cNvPr>
          <p:cNvCxnSpPr>
            <a:cxnSpLocks/>
          </p:cNvCxnSpPr>
          <p:nvPr/>
        </p:nvCxnSpPr>
        <p:spPr>
          <a:xfrm flipV="1">
            <a:off x="9799999" y="7387859"/>
            <a:ext cx="0" cy="296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58F72292-7F4D-2FEE-59C0-AB5F2958D298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4854741" y="5794322"/>
            <a:ext cx="5940" cy="2215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FD75A2F-AFF3-A2E6-ECCF-FE303C843C17}"/>
              </a:ext>
            </a:extLst>
          </p:cNvPr>
          <p:cNvCxnSpPr>
            <a:cxnSpLocks/>
          </p:cNvCxnSpPr>
          <p:nvPr/>
        </p:nvCxnSpPr>
        <p:spPr>
          <a:xfrm flipH="1" flipV="1">
            <a:off x="13089829" y="5789181"/>
            <a:ext cx="1764912" cy="10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D1EAEE-E623-5E98-59B6-7C4A1F8C4012}"/>
              </a:ext>
            </a:extLst>
          </p:cNvPr>
          <p:cNvSpPr txBox="1"/>
          <p:nvPr/>
        </p:nvSpPr>
        <p:spPr>
          <a:xfrm>
            <a:off x="119222" y="189114"/>
            <a:ext cx="10775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7. System Flow Diagram</a:t>
            </a:r>
            <a:endParaRPr lang="en-IN" sz="3600" dirty="0"/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B798F16F-D509-B019-CFE4-3D1D4ED76E94}"/>
              </a:ext>
            </a:extLst>
          </p:cNvPr>
          <p:cNvSpPr/>
          <p:nvPr/>
        </p:nvSpPr>
        <p:spPr>
          <a:xfrm>
            <a:off x="11167645" y="5936651"/>
            <a:ext cx="1941545" cy="152476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Answer_info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E7778B-E082-D567-2066-5125E5C04C1F}"/>
              </a:ext>
            </a:extLst>
          </p:cNvPr>
          <p:cNvSpPr/>
          <p:nvPr/>
        </p:nvSpPr>
        <p:spPr>
          <a:xfrm>
            <a:off x="11369865" y="7703911"/>
            <a:ext cx="2085759" cy="1167844"/>
          </a:xfrm>
          <a:prstGeom prst="rec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Answer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Management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3" name="Flowchart: Document 42">
            <a:extLst>
              <a:ext uri="{FF2B5EF4-FFF2-40B4-BE49-F238E27FC236}">
                <a16:creationId xmlns:a16="http://schemas.microsoft.com/office/drawing/2014/main" id="{9E8A270B-3F5D-C1D1-6A7C-38594FD6FD43}"/>
              </a:ext>
            </a:extLst>
          </p:cNvPr>
          <p:cNvSpPr/>
          <p:nvPr/>
        </p:nvSpPr>
        <p:spPr>
          <a:xfrm>
            <a:off x="8895884" y="9064837"/>
            <a:ext cx="2171758" cy="1191729"/>
          </a:xfrm>
          <a:prstGeom prst="flowChartDocumen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Marks</a:t>
            </a:r>
            <a:endParaRPr lang="en-IN" sz="2400" b="1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E37700-85C9-430F-BF79-453E516FEDF0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9981764" y="8871755"/>
            <a:ext cx="1833" cy="206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7F47CE8-73DD-B553-83E4-EB0997683427}"/>
              </a:ext>
            </a:extLst>
          </p:cNvPr>
          <p:cNvCxnSpPr>
            <a:cxnSpLocks/>
          </p:cNvCxnSpPr>
          <p:nvPr/>
        </p:nvCxnSpPr>
        <p:spPr>
          <a:xfrm flipV="1">
            <a:off x="12115800" y="7461416"/>
            <a:ext cx="0" cy="242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63EB181-CA99-254F-A0A1-18E9B2687079}"/>
              </a:ext>
            </a:extLst>
          </p:cNvPr>
          <p:cNvCxnSpPr>
            <a:cxnSpLocks/>
          </p:cNvCxnSpPr>
          <p:nvPr/>
        </p:nvCxnSpPr>
        <p:spPr>
          <a:xfrm flipH="1" flipV="1">
            <a:off x="11983699" y="5402434"/>
            <a:ext cx="6862" cy="531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5E2FD415-F5E8-DDBA-0A17-631C6150B730}"/>
              </a:ext>
            </a:extLst>
          </p:cNvPr>
          <p:cNvSpPr/>
          <p:nvPr/>
        </p:nvSpPr>
        <p:spPr>
          <a:xfrm rot="5400000">
            <a:off x="5168091" y="3960061"/>
            <a:ext cx="994569" cy="1799433"/>
          </a:xfrm>
          <a:prstGeom prst="flowChartOffpage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3C9CE4C8-3C55-1CB1-B255-AD140486DEC2}"/>
              </a:ext>
            </a:extLst>
          </p:cNvPr>
          <p:cNvSpPr/>
          <p:nvPr/>
        </p:nvSpPr>
        <p:spPr>
          <a:xfrm rot="16200000">
            <a:off x="15684835" y="3933107"/>
            <a:ext cx="878912" cy="1811003"/>
          </a:xfrm>
          <a:prstGeom prst="flowChartOffpage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063F6-7E8D-6906-143F-147739575148}"/>
              </a:ext>
            </a:extLst>
          </p:cNvPr>
          <p:cNvSpPr txBox="1"/>
          <p:nvPr/>
        </p:nvSpPr>
        <p:spPr>
          <a:xfrm>
            <a:off x="554590" y="4635862"/>
            <a:ext cx="10422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Input Data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7356E7-594C-0B57-32A5-AA7632A32C53}"/>
              </a:ext>
            </a:extLst>
          </p:cNvPr>
          <p:cNvSpPr txBox="1"/>
          <p:nvPr/>
        </p:nvSpPr>
        <p:spPr>
          <a:xfrm>
            <a:off x="10831070" y="4594253"/>
            <a:ext cx="10422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Output</a:t>
            </a:r>
            <a:endParaRPr lang="en-IN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4391</TotalTime>
  <Words>1841</Words>
  <Application>Microsoft Office PowerPoint</Application>
  <PresentationFormat>Custom</PresentationFormat>
  <Paragraphs>637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Jua</vt:lpstr>
      <vt:lpstr>Brittany</vt:lpstr>
      <vt:lpstr>Questrial</vt:lpstr>
      <vt:lpstr>Cascadia Code SemiBold</vt:lpstr>
      <vt:lpstr>Aptos (Body)</vt:lpstr>
      <vt:lpstr>Glacial Indifference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Rose Watercolor Organic Professional Creative Project Proposal Presentation</dc:title>
  <dc:creator>Shrusti Patel</dc:creator>
  <cp:lastModifiedBy>Admin</cp:lastModifiedBy>
  <cp:revision>35</cp:revision>
  <cp:lastPrinted>2025-10-29T09:51:52Z</cp:lastPrinted>
  <dcterms:created xsi:type="dcterms:W3CDTF">2006-08-16T00:00:00Z</dcterms:created>
  <dcterms:modified xsi:type="dcterms:W3CDTF">2025-10-29T11:46:07Z</dcterms:modified>
  <dc:identifier>DAGye_jRNcM</dc:identifier>
</cp:coreProperties>
</file>